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8.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9.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0.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2" r:id="rId1"/>
    <p:sldMasterId id="2147483861" r:id="rId2"/>
    <p:sldMasterId id="2147483863" r:id="rId3"/>
    <p:sldMasterId id="2147483892" r:id="rId4"/>
    <p:sldMasterId id="2147483905" r:id="rId5"/>
    <p:sldMasterId id="2147483934" r:id="rId6"/>
    <p:sldMasterId id="2147483959" r:id="rId7"/>
    <p:sldMasterId id="2147483979" r:id="rId8"/>
    <p:sldMasterId id="2147484000" r:id="rId9"/>
    <p:sldMasterId id="2147484020" r:id="rId10"/>
    <p:sldMasterId id="2147484040" r:id="rId11"/>
  </p:sldMasterIdLst>
  <p:notesMasterIdLst>
    <p:notesMasterId r:id="rId35"/>
  </p:notesMasterIdLst>
  <p:handoutMasterIdLst>
    <p:handoutMasterId r:id="rId36"/>
  </p:handoutMasterIdLst>
  <p:sldIdLst>
    <p:sldId id="558" r:id="rId12"/>
    <p:sldId id="559" r:id="rId13"/>
    <p:sldId id="557" r:id="rId14"/>
    <p:sldId id="462" r:id="rId15"/>
    <p:sldId id="527" r:id="rId16"/>
    <p:sldId id="532" r:id="rId17"/>
    <p:sldId id="530" r:id="rId18"/>
    <p:sldId id="531" r:id="rId19"/>
    <p:sldId id="540" r:id="rId20"/>
    <p:sldId id="550" r:id="rId21"/>
    <p:sldId id="536" r:id="rId22"/>
    <p:sldId id="538" r:id="rId23"/>
    <p:sldId id="533" r:id="rId24"/>
    <p:sldId id="537" r:id="rId25"/>
    <p:sldId id="535" r:id="rId26"/>
    <p:sldId id="539" r:id="rId27"/>
    <p:sldId id="541" r:id="rId28"/>
    <p:sldId id="545" r:id="rId29"/>
    <p:sldId id="543" r:id="rId30"/>
    <p:sldId id="544" r:id="rId31"/>
    <p:sldId id="555" r:id="rId32"/>
    <p:sldId id="556" r:id="rId33"/>
    <p:sldId id="560" r:id="rId34"/>
  </p:sldIdLst>
  <p:sldSz cx="12188825" cy="6858000"/>
  <p:notesSz cx="6858000" cy="9144000"/>
  <p:defaultText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16888-A0F1-43A0-BB01-A22305A384D1}">
          <p14:sldIdLst>
            <p14:sldId id="558"/>
            <p14:sldId id="559"/>
            <p14:sldId id="557"/>
            <p14:sldId id="462"/>
            <p14:sldId id="527"/>
            <p14:sldId id="532"/>
            <p14:sldId id="530"/>
            <p14:sldId id="531"/>
            <p14:sldId id="540"/>
            <p14:sldId id="550"/>
            <p14:sldId id="536"/>
            <p14:sldId id="538"/>
            <p14:sldId id="533"/>
            <p14:sldId id="537"/>
            <p14:sldId id="535"/>
            <p14:sldId id="539"/>
            <p14:sldId id="541"/>
            <p14:sldId id="545"/>
            <p14:sldId id="543"/>
            <p14:sldId id="544"/>
            <p14:sldId id="555"/>
            <p14:sldId id="556"/>
            <p14:sldId id="56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00000"/>
    <a:srgbClr val="FFFFFF"/>
    <a:srgbClr val="429A16"/>
    <a:srgbClr val="F8F57B"/>
    <a:srgbClr val="59D01E"/>
    <a:srgbClr val="ACE58F"/>
    <a:srgbClr val="292929"/>
    <a:srgbClr val="333333"/>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63" autoAdjust="0"/>
    <p:restoredTop sz="67672" autoAdjust="0"/>
  </p:normalViewPr>
  <p:slideViewPr>
    <p:cSldViewPr snapToGrid="0">
      <p:cViewPr varScale="1">
        <p:scale>
          <a:sx n="24" d="100"/>
          <a:sy n="24" d="100"/>
        </p:scale>
        <p:origin x="-1459" y="-82"/>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40" d="100"/>
        <a:sy n="40" d="100"/>
      </p:scale>
      <p:origin x="0" y="0"/>
    </p:cViewPr>
  </p:sorterViewPr>
  <p:notesViewPr>
    <p:cSldViewPr snapToGrid="0"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slide" Target="slides/slide23.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handoutMaster" Target="handoutMasters/handoutMaster1.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8/25/2012</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8/25/2012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287"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963" indent="-10582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8043" indent="-11508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806" indent="-146826"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5082" indent="-11508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5717" algn="l" defTabSz="914287" rtl="0" eaLnBrk="1" latinLnBrk="0" hangingPunct="1">
      <a:defRPr sz="1200" kern="1200">
        <a:solidFill>
          <a:schemeClr val="tx1"/>
        </a:solidFill>
        <a:latin typeface="+mn-lt"/>
        <a:ea typeface="+mn-ea"/>
        <a:cs typeface="+mn-cs"/>
      </a:defRPr>
    </a:lvl6pPr>
    <a:lvl7pPr marL="2742861" algn="l" defTabSz="914287" rtl="0" eaLnBrk="1" latinLnBrk="0" hangingPunct="1">
      <a:defRPr sz="1200" kern="1200">
        <a:solidFill>
          <a:schemeClr val="tx1"/>
        </a:solidFill>
        <a:latin typeface="+mn-lt"/>
        <a:ea typeface="+mn-ea"/>
        <a:cs typeface="+mn-cs"/>
      </a:defRPr>
    </a:lvl7pPr>
    <a:lvl8pPr marL="3200005" algn="l" defTabSz="914287" rtl="0" eaLnBrk="1" latinLnBrk="0" hangingPunct="1">
      <a:defRPr sz="1200" kern="1200">
        <a:solidFill>
          <a:schemeClr val="tx1"/>
        </a:solidFill>
        <a:latin typeface="+mn-lt"/>
        <a:ea typeface="+mn-ea"/>
        <a:cs typeface="+mn-cs"/>
      </a:defRPr>
    </a:lvl8pPr>
    <a:lvl9pPr marL="3657148" algn="l" defTabSz="91428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CD374CAE-DBB6-40F4-B1A2-058486AC4DEA}" type="datetime1">
              <a:rPr lang="en-US" smtClean="0">
                <a:solidFill>
                  <a:prstClr val="black"/>
                </a:solidFill>
              </a:rPr>
              <a:pPr/>
              <a:t>8/25/2012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86816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WNS is Free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926929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Demo the New Mobile Service </a:t>
            </a:r>
            <a:r>
              <a:rPr lang="en-US" i="1" dirty="0" smtClean="0">
                <a:effectLst/>
              </a:rPr>
              <a:t>Create a new Windows 8 application </a:t>
            </a:r>
            <a:r>
              <a:rPr lang="en-US" i="0" dirty="0" smtClean="0">
                <a:effectLst/>
              </a:rPr>
              <a:t>experience in the portal</a:t>
            </a:r>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effectLst/>
            </a:endParaRPr>
          </a:p>
          <a:p>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1 Mobile Service</a:t>
            </a:r>
            <a:r>
              <a:rPr lang="en-US" b="0" baseline="0" dirty="0" smtClean="0"/>
              <a:t> = 1 backend for an app. Each mobile service can utilize multiple features </a:t>
            </a:r>
            <a:r>
              <a:rPr lang="en-US" b="0" baseline="0" dirty="0" err="1" smtClean="0"/>
              <a:t>ie</a:t>
            </a:r>
            <a:r>
              <a:rPr lang="en-US" b="0" baseline="0" dirty="0" smtClean="0"/>
              <a:t> a mobile service for to do app can use user </a:t>
            </a:r>
            <a:r>
              <a:rPr lang="en-US" b="0" baseline="0" dirty="0" err="1" smtClean="0"/>
              <a:t>auth</a:t>
            </a:r>
            <a:r>
              <a:rPr lang="en-US" b="0" baseline="0" dirty="0" smtClean="0"/>
              <a:t>, multiple types of push, and structured storage and still count as one mobile service.</a:t>
            </a:r>
          </a:p>
          <a:p>
            <a:endParaRPr lang="en-US" b="0" baseline="0" dirty="0" smtClean="0"/>
          </a:p>
          <a:p>
            <a:r>
              <a:rPr lang="en-US" b="0" baseline="0" dirty="0" smtClean="0"/>
              <a:t>WA free trial DB expires after 90 days.  Important to note that </a:t>
            </a:r>
            <a:r>
              <a:rPr lang="en-US" b="0" baseline="0" dirty="0" err="1" smtClean="0"/>
              <a:t>BizSpark</a:t>
            </a:r>
            <a:r>
              <a:rPr lang="en-US" b="0" baseline="0" dirty="0" smtClean="0"/>
              <a:t> and MSDN subscriptions provide longer free DB</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solidFill>
                  <a:srgbClr val="FF0000"/>
                </a:solidFill>
              </a:rPr>
              <a:t>Pricing</a:t>
            </a:r>
            <a:r>
              <a:rPr lang="en-US" b="0" baseline="0" dirty="0" smtClean="0">
                <a:solidFill>
                  <a:srgbClr val="FF0000"/>
                </a:solidFill>
              </a:rPr>
              <a:t> for WA Mobile Services is the same as for WA Web Sites.</a:t>
            </a:r>
          </a:p>
          <a:p>
            <a:pPr defTabSz="895801">
              <a:spcAft>
                <a:spcPts val="326"/>
              </a:spcAft>
              <a:defRPr/>
            </a:pPr>
            <a:r>
              <a:rPr lang="en-US" b="0" dirty="0" smtClean="0">
                <a:solidFill>
                  <a:srgbClr val="FF0000"/>
                </a:solidFill>
              </a:rPr>
              <a:t>Definition </a:t>
            </a:r>
            <a:r>
              <a:rPr lang="en-US" b="0" dirty="0">
                <a:solidFill>
                  <a:srgbClr val="FF0000"/>
                </a:solidFill>
              </a:rPr>
              <a:t>of what </a:t>
            </a:r>
            <a:r>
              <a:rPr lang="en-US" b="0" dirty="0" smtClean="0">
                <a:solidFill>
                  <a:srgbClr val="FF0000"/>
                </a:solidFill>
              </a:rPr>
              <a:t>comprises </a:t>
            </a:r>
            <a:r>
              <a:rPr lang="en-US" b="0" dirty="0">
                <a:solidFill>
                  <a:srgbClr val="FF0000"/>
                </a:solidFill>
              </a:rPr>
              <a:t>the 99.9% SLA will be </a:t>
            </a:r>
            <a:r>
              <a:rPr lang="en-US" b="0" dirty="0" smtClean="0">
                <a:solidFill>
                  <a:srgbClr val="FF0000"/>
                </a:solidFill>
              </a:rPr>
              <a:t>completed prior </a:t>
            </a:r>
            <a:r>
              <a:rPr lang="en-US" b="0" dirty="0">
                <a:solidFill>
                  <a:srgbClr val="FF0000"/>
                </a:solidFill>
              </a:rPr>
              <a:t>to GA;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664A66-7F43-48D1-91D2-AE7A931D6495}" type="datetime1">
              <a:rPr lang="en-US" smtClean="0">
                <a:solidFill>
                  <a:prstClr val="black"/>
                </a:solidFill>
              </a:rPr>
              <a:pPr/>
              <a:t>8/25/2012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865526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WAMS</a:t>
            </a:r>
          </a:p>
          <a:p>
            <a:r>
              <a:rPr lang="en-US" sz="900" spc="-70" dirty="0" smtClean="0">
                <a:gradFill>
                  <a:gsLst>
                    <a:gs pos="2917">
                      <a:schemeClr val="tx1"/>
                    </a:gs>
                    <a:gs pos="30000">
                      <a:schemeClr val="tx1"/>
                    </a:gs>
                  </a:gsLst>
                  <a:lin ang="5400000" scaled="0"/>
                </a:gradFill>
              </a:rPr>
              <a:t>No hassles, no deployments, no fear</a:t>
            </a:r>
          </a:p>
          <a:p>
            <a:r>
              <a:rPr lang="en-US" sz="900" spc="-70" dirty="0" smtClean="0">
                <a:gradFill>
                  <a:gsLst>
                    <a:gs pos="2917">
                      <a:schemeClr val="tx1"/>
                    </a:gs>
                    <a:gs pos="30000">
                      <a:schemeClr val="tx1"/>
                    </a:gs>
                  </a:gsLst>
                  <a:lin ang="5400000" scaled="0"/>
                </a:gradFill>
              </a:rPr>
              <a:t>Windows 8 client SDK</a:t>
            </a:r>
          </a:p>
          <a:p>
            <a:r>
              <a:rPr lang="en-US" sz="900" b="1" spc="-70" dirty="0" smtClean="0">
                <a:gradFill>
                  <a:gsLst>
                    <a:gs pos="2917">
                      <a:schemeClr val="tx1"/>
                    </a:gs>
                    <a:gs pos="30000">
                      <a:schemeClr val="tx1"/>
                    </a:gs>
                  </a:gsLst>
                  <a:lin ang="5400000" scaled="0"/>
                </a:gradFill>
              </a:rPr>
              <a:t>Support for iPhone, Windows Phone and Android coming soon</a:t>
            </a: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DA37E0-6144-4D2C-ABEF-A70B16AB9104}" type="datetime1">
              <a:rPr lang="en-US" smtClean="0">
                <a:solidFill>
                  <a:prstClr val="black"/>
                </a:solidFill>
              </a:rPr>
              <a:pPr/>
              <a:t>8/25/2012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230727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Capture audience Q&amp;A and feature requests here and send to nickha@microsoft.com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CD374CAE-DBB6-40F4-B1A2-058486AC4DEA}" type="datetime1">
              <a:rPr lang="en-US" smtClean="0">
                <a:solidFill>
                  <a:prstClr val="black"/>
                </a:solidFill>
              </a:rPr>
              <a:pPr/>
              <a:t>8/25/2012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868165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3750278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WAMS</a:t>
            </a:r>
          </a:p>
          <a:p>
            <a:r>
              <a:rPr lang="en-US" sz="900" spc="-70" dirty="0" smtClean="0">
                <a:gradFill>
                  <a:gsLst>
                    <a:gs pos="2917">
                      <a:schemeClr val="tx1"/>
                    </a:gs>
                    <a:gs pos="30000">
                      <a:schemeClr val="tx1"/>
                    </a:gs>
                  </a:gsLst>
                  <a:lin ang="5400000" scaled="0"/>
                </a:gradFill>
              </a:rPr>
              <a:t>No hassles, no deployments, no fear</a:t>
            </a:r>
          </a:p>
          <a:p>
            <a:r>
              <a:rPr lang="en-US" sz="900" spc="-70" dirty="0" smtClean="0">
                <a:gradFill>
                  <a:gsLst>
                    <a:gs pos="2917">
                      <a:schemeClr val="tx1"/>
                    </a:gs>
                    <a:gs pos="30000">
                      <a:schemeClr val="tx1"/>
                    </a:gs>
                  </a:gsLst>
                  <a:lin ang="5400000" scaled="0"/>
                </a:gradFill>
              </a:rPr>
              <a:t>Windows 8 client SDK</a:t>
            </a:r>
          </a:p>
          <a:p>
            <a:r>
              <a:rPr lang="en-US" sz="900" b="0" spc="-70" dirty="0" smtClean="0">
                <a:gradFill>
                  <a:gsLst>
                    <a:gs pos="2917">
                      <a:schemeClr val="tx1"/>
                    </a:gs>
                    <a:gs pos="30000">
                      <a:schemeClr val="tx1"/>
                    </a:gs>
                  </a:gsLst>
                  <a:lin ang="5400000" scaled="0"/>
                </a:gradFill>
              </a:rPr>
              <a:t>Support for iPhone, Windows Phone and Android coming soon</a:t>
            </a: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DA37E0-6144-4D2C-ABEF-A70B16AB9104}" type="datetime1">
              <a:rPr lang="en-US" smtClean="0">
                <a:solidFill>
                  <a:prstClr val="black"/>
                </a:solidFill>
              </a:rPr>
              <a:pPr/>
              <a:t>8/25/2012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230727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938366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Demo the New Mobile Service </a:t>
            </a:r>
            <a:r>
              <a:rPr lang="en-US" i="1" dirty="0" smtClean="0">
                <a:effectLst/>
              </a:rPr>
              <a:t>Create a new Windows 8 application </a:t>
            </a:r>
            <a:r>
              <a:rPr lang="en-US" i="0" dirty="0" smtClean="0">
                <a:effectLst/>
              </a:rPr>
              <a:t>experience in the portal</a:t>
            </a:r>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Dynamic Schema</a:t>
            </a:r>
          </a:p>
          <a:p>
            <a:r>
              <a:rPr lang="en-US" dirty="0" smtClean="0">
                <a:effectLst/>
              </a:rPr>
              <a:t>When Dynamic Schema is enabled, your Mobile Service will automatically add columns to tables as necessary to store incoming data.</a:t>
            </a:r>
            <a:br>
              <a:rPr lang="en-US" dirty="0" smtClean="0">
                <a:effectLst/>
              </a:rPr>
            </a:br>
            <a:r>
              <a:rPr lang="en-US" dirty="0" smtClean="0">
                <a:effectLst/>
              </a:rPr>
              <a:t>When Dynamic Schema is disabled, your Mobile Service will only accept data whose properties correspond to existing columns on your tables.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612196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1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6.wdp"/></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7.wdp"/></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335" indent="0">
              <a:buFont typeface="Arial" pitchFamily="34" charset="0"/>
              <a:buNone/>
              <a:defRPr/>
            </a:lvl2pPr>
            <a:lvl3pPr marL="855593" indent="0">
              <a:buFont typeface="Arial" pitchFamily="34" charset="0"/>
              <a:buNone/>
              <a:defRPr/>
            </a:lvl3pPr>
            <a:lvl4pPr marL="1258784" indent="0">
              <a:buFont typeface="Arial" pitchFamily="34" charset="0"/>
              <a:buNone/>
              <a:defRPr/>
            </a:lvl4pPr>
            <a:lvl5pPr marL="16048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6038302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endParaRPr lang="en-US"/>
          </a:p>
        </p:txBody>
      </p:sp>
    </p:spTree>
    <p:extLst>
      <p:ext uri="{BB962C8B-B14F-4D97-AF65-F5344CB8AC3E}">
        <p14:creationId xmlns:p14="http://schemas.microsoft.com/office/powerpoint/2010/main" val="3596715892"/>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3"/>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grpSp>
    </p:spTree>
    <p:extLst>
      <p:ext uri="{BB962C8B-B14F-4D97-AF65-F5344CB8AC3E}">
        <p14:creationId xmlns:p14="http://schemas.microsoft.com/office/powerpoint/2010/main" val="995147710"/>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1" y="1618438"/>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55040536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grpSp>
    </p:spTree>
    <p:extLst>
      <p:ext uri="{BB962C8B-B14F-4D97-AF65-F5344CB8AC3E}">
        <p14:creationId xmlns:p14="http://schemas.microsoft.com/office/powerpoint/2010/main" val="189960245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pPr defTabSz="1218885"/>
            <a:endParaRPr lang="en-US" sz="2400">
              <a:solidFill>
                <a:srgbClr val="292929"/>
              </a:solidFill>
            </a:endParaRPr>
          </a:p>
        </p:txBody>
      </p:sp>
    </p:spTree>
    <p:extLst>
      <p:ext uri="{BB962C8B-B14F-4D97-AF65-F5344CB8AC3E}">
        <p14:creationId xmlns:p14="http://schemas.microsoft.com/office/powerpoint/2010/main" val="345172210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531581943"/>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0"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352564930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3" y="2193995"/>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grpSp>
        <p:nvGrpSpPr>
          <p:cNvPr id="15" name="Group 14"/>
          <p:cNvGrpSpPr/>
          <p:nvPr userDrawn="1"/>
        </p:nvGrpSpPr>
        <p:grpSpPr>
          <a:xfrm>
            <a:off x="9895285" y="2193995"/>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grpSp>
        <p:nvGrpSpPr>
          <p:cNvPr id="18" name="Group 17"/>
          <p:cNvGrpSpPr/>
          <p:nvPr userDrawn="1"/>
        </p:nvGrpSpPr>
        <p:grpSpPr>
          <a:xfrm>
            <a:off x="9059515" y="1813780"/>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258575651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8"/>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3721251192"/>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17" tIns="45709" rIns="91417" bIns="45709" numCol="1" anchor="t" anchorCtr="0" compatLnSpc="1">
            <a:prstTxWarp prst="textNoShape">
              <a:avLst/>
            </a:prstTxWarp>
            <a:spAutoFit/>
          </a:bodyPr>
          <a:lstStyle/>
          <a:p>
            <a:pPr algn="ctr" defTabSz="914023"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23"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11792368"/>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3"/>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72009600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3"/>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1760454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1856199"/>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1" tIns="76189" rIns="152381" bIns="7618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1713537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8" y="4612343"/>
            <a:ext cx="5454333" cy="1526572"/>
          </a:xfrm>
        </p:spPr>
        <p:txBody>
          <a:bodyPr/>
          <a:lstStyle>
            <a:lvl1pPr marL="0" indent="0">
              <a:buFont typeface="Arial" pitchFamily="34" charset="0"/>
              <a:buNone/>
              <a:defRPr sz="3200">
                <a:solidFill>
                  <a:schemeClr val="bg1">
                    <a:alpha val="98000"/>
                  </a:schemeClr>
                </a:solidFill>
                <a:latin typeface="+mj-lt"/>
              </a:defRPr>
            </a:lvl1pPr>
            <a:lvl2pPr marL="613473" indent="0">
              <a:buFont typeface="Arial" pitchFamily="34" charset="0"/>
              <a:buNone/>
              <a:defRPr/>
            </a:lvl2pPr>
            <a:lvl3pPr marL="1140204" indent="0">
              <a:buFont typeface="Arial" pitchFamily="34" charset="0"/>
              <a:buNone/>
              <a:defRPr/>
            </a:lvl3pPr>
            <a:lvl4pPr marL="1677524" indent="0">
              <a:buFont typeface="Arial" pitchFamily="34" charset="0"/>
              <a:buNone/>
              <a:defRPr/>
            </a:lvl4pPr>
            <a:lvl5pPr marL="213868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969434921"/>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3"/>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7524" indent="-53731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8683" indent="-4611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7151" indent="-4484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6"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56243764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lgn="l" defTabSz="121843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13"/>
            <a:ext cx="11149013" cy="2713905"/>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8093" indent="-456921">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921" indent="-456921">
              <a:spcBef>
                <a:spcPts val="0"/>
              </a:spcBef>
              <a:spcAft>
                <a:spcPts val="533"/>
              </a:spcAft>
              <a:buFont typeface="Arial" pitchFamily="34" charset="0"/>
              <a:buChar char="•"/>
              <a:defRPr/>
            </a:lvl5pPr>
            <a:lvl6pPr marL="1377135" indent="-456921">
              <a:buFont typeface="Arial" pitchFamily="34" charset="0"/>
              <a:buChar char="•"/>
              <a:defRPr sz="3200">
                <a:gradFill>
                  <a:gsLst>
                    <a:gs pos="0">
                      <a:srgbClr val="595959"/>
                    </a:gs>
                    <a:gs pos="86000">
                      <a:srgbClr val="595959"/>
                    </a:gs>
                  </a:gsLst>
                  <a:lin ang="5400000" scaled="0"/>
                </a:gradFill>
              </a:defRPr>
            </a:lvl6pPr>
            <a:lvl7pPr marL="1673292" indent="-300394">
              <a:defRPr>
                <a:gradFill>
                  <a:gsLst>
                    <a:gs pos="0">
                      <a:srgbClr val="595959"/>
                    </a:gs>
                    <a:gs pos="86000">
                      <a:srgbClr val="595959"/>
                    </a:gs>
                  </a:gsLst>
                  <a:lin ang="5400000" scaled="0"/>
                </a:gradFill>
              </a:defRPr>
            </a:lvl7pPr>
            <a:lvl8pPr marL="1982144" indent="-308857">
              <a:defRPr>
                <a:gradFill>
                  <a:gsLst>
                    <a:gs pos="0">
                      <a:srgbClr val="595959"/>
                    </a:gs>
                    <a:gs pos="86000">
                      <a:srgbClr val="595959"/>
                    </a:gs>
                  </a:gsLst>
                  <a:lin ang="5400000" scaled="0"/>
                </a:gradFill>
              </a:defRPr>
            </a:lvl8pPr>
          </a:lstStyle>
          <a:p>
            <a:pPr marL="461155" lvl="0" indent="-461155" algn="l" defTabSz="1218431" rtl="0" eaLnBrk="1" latinLnBrk="0" hangingPunct="1">
              <a:lnSpc>
                <a:spcPct val="90000"/>
              </a:lnSpc>
              <a:spcBef>
                <a:spcPct val="20000"/>
              </a:spcBef>
              <a:buSzPct val="90000"/>
              <a:buFont typeface="Arial" pitchFamily="34" charset="0"/>
              <a:buChar char="•"/>
            </a:pPr>
            <a:r>
              <a:rPr lang="en-US" smtClean="0"/>
              <a:t>Click to edit Master text styles</a:t>
            </a:r>
          </a:p>
          <a:p>
            <a:pPr marL="461155" lvl="1" indent="-461155" algn="l" defTabSz="1218431" rtl="0" eaLnBrk="1" latinLnBrk="0" hangingPunct="1">
              <a:lnSpc>
                <a:spcPct val="90000"/>
              </a:lnSpc>
              <a:spcBef>
                <a:spcPct val="20000"/>
              </a:spcBef>
              <a:buSzPct val="90000"/>
              <a:buFont typeface="Arial" pitchFamily="34" charset="0"/>
              <a:buChar char="•"/>
            </a:pPr>
            <a:r>
              <a:rPr lang="en-US" smtClean="0"/>
              <a:t>Second level</a:t>
            </a:r>
          </a:p>
          <a:p>
            <a:pPr marL="461155" lvl="2" indent="-461155" algn="l" defTabSz="1218431" rtl="0" eaLnBrk="1" latinLnBrk="0" hangingPunct="1">
              <a:lnSpc>
                <a:spcPct val="90000"/>
              </a:lnSpc>
              <a:spcBef>
                <a:spcPct val="20000"/>
              </a:spcBef>
              <a:buSzPct val="90000"/>
              <a:buFont typeface="Arial" pitchFamily="34" charset="0"/>
              <a:buChar char="•"/>
            </a:pPr>
            <a:r>
              <a:rPr lang="en-US" smtClean="0"/>
              <a:t>Third level</a:t>
            </a:r>
          </a:p>
          <a:p>
            <a:pPr marL="461155" lvl="3" indent="-461155" algn="l" defTabSz="1218431" rtl="0" eaLnBrk="1" latinLnBrk="0" hangingPunct="1">
              <a:lnSpc>
                <a:spcPct val="90000"/>
              </a:lnSpc>
              <a:spcBef>
                <a:spcPct val="20000"/>
              </a:spcBef>
              <a:buSzPct val="90000"/>
              <a:buFont typeface="Arial" pitchFamily="34" charset="0"/>
              <a:buChar char="•"/>
            </a:pPr>
            <a:r>
              <a:rPr lang="en-US" smtClean="0"/>
              <a:t>Fourth level</a:t>
            </a:r>
          </a:p>
          <a:p>
            <a:pPr marL="461155" lvl="4" indent="-461155" algn="l" defTabSz="121843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7"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385892807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3258328"/>
          </a:xfrm>
        </p:spPr>
        <p:txBody>
          <a:bodyPr/>
          <a:lstStyle>
            <a:lvl1pPr marL="454808" indent="-454808">
              <a:lnSpc>
                <a:spcPct val="90000"/>
              </a:lnSpc>
              <a:buSzPct val="80000"/>
              <a:buFont typeface="Arial" pitchFamily="34" charset="0"/>
              <a:buChar char="•"/>
              <a:defRPr sz="4300"/>
            </a:lvl1pPr>
            <a:lvl2pPr marL="835591" indent="-380773">
              <a:lnSpc>
                <a:spcPct val="90000"/>
              </a:lnSpc>
              <a:buSzPct val="80000"/>
              <a:buFont typeface="Arial" pitchFamily="34" charset="0"/>
              <a:buChar char="•"/>
              <a:defRPr sz="3700"/>
            </a:lvl2pPr>
            <a:lvl3pPr marL="1218480" indent="-382890">
              <a:lnSpc>
                <a:spcPct val="90000"/>
              </a:lnSpc>
              <a:buSzPct val="80000"/>
              <a:buFont typeface="Arial" pitchFamily="34" charset="0"/>
              <a:buChar char="•"/>
              <a:defRPr sz="3200"/>
            </a:lvl3pPr>
            <a:lvl4pPr marL="2282524" indent="-300394">
              <a:lnSpc>
                <a:spcPct val="90000"/>
              </a:lnSpc>
              <a:buSzPct val="80000"/>
              <a:buFont typeface="Arial" pitchFamily="34" charset="0"/>
              <a:buChar char="•"/>
              <a:defRPr sz="2700"/>
            </a:lvl4pPr>
            <a:lvl5pPr marL="2591384" indent="-308857">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3258328"/>
          </a:xfrm>
        </p:spPr>
        <p:txBody>
          <a:bodyPr/>
          <a:lstStyle>
            <a:lvl1pPr marL="609240" indent="-609240">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4058" indent="-609240">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2516" indent="-4569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9072" indent="-456921">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9462" indent="-456921">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808" lvl="0" indent="-454808" algn="l" defTabSz="1218431" rtl="0" eaLnBrk="1" latinLnBrk="0" hangingPunct="1">
              <a:lnSpc>
                <a:spcPct val="90000"/>
              </a:lnSpc>
              <a:spcBef>
                <a:spcPct val="20000"/>
              </a:spcBef>
              <a:buSzPct val="80000"/>
              <a:buFont typeface="Arial" pitchFamily="34" charset="0"/>
              <a:buChar char="•"/>
            </a:pPr>
            <a:r>
              <a:rPr lang="en-US" smtClean="0"/>
              <a:t>Click to edit Master text styles</a:t>
            </a:r>
          </a:p>
          <a:p>
            <a:pPr marL="454808" lvl="1" indent="-454808" algn="l" defTabSz="1218431" rtl="0" eaLnBrk="1" latinLnBrk="0" hangingPunct="1">
              <a:lnSpc>
                <a:spcPct val="90000"/>
              </a:lnSpc>
              <a:spcBef>
                <a:spcPct val="20000"/>
              </a:spcBef>
              <a:buSzPct val="80000"/>
              <a:buFont typeface="Arial" pitchFamily="34" charset="0"/>
              <a:buChar char="•"/>
            </a:pPr>
            <a:r>
              <a:rPr lang="en-US" smtClean="0"/>
              <a:t>Second level</a:t>
            </a:r>
          </a:p>
          <a:p>
            <a:pPr marL="454808" lvl="2" indent="-454808" algn="l" defTabSz="1218431" rtl="0" eaLnBrk="1" latinLnBrk="0" hangingPunct="1">
              <a:lnSpc>
                <a:spcPct val="90000"/>
              </a:lnSpc>
              <a:spcBef>
                <a:spcPct val="20000"/>
              </a:spcBef>
              <a:buSzPct val="80000"/>
              <a:buFont typeface="Arial" pitchFamily="34" charset="0"/>
              <a:buChar char="•"/>
            </a:pPr>
            <a:r>
              <a:rPr lang="en-US" smtClean="0"/>
              <a:t>Third level</a:t>
            </a:r>
          </a:p>
          <a:p>
            <a:pPr marL="454808" lvl="3" indent="-454808" algn="l" defTabSz="1218431" rtl="0" eaLnBrk="1" latinLnBrk="0" hangingPunct="1">
              <a:lnSpc>
                <a:spcPct val="90000"/>
              </a:lnSpc>
              <a:spcBef>
                <a:spcPct val="20000"/>
              </a:spcBef>
              <a:buSzPct val="80000"/>
              <a:buFont typeface="Arial" pitchFamily="34" charset="0"/>
              <a:buChar char="•"/>
            </a:pPr>
            <a:r>
              <a:rPr lang="en-US" smtClean="0"/>
              <a:t>Fourth level</a:t>
            </a:r>
          </a:p>
          <a:p>
            <a:pPr marL="454808" lvl="4" indent="-454808" algn="l" defTabSz="121843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6"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2321023523"/>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709150"/>
            <a:ext cx="5486400" cy="1181863"/>
          </a:xfrm>
        </p:spPr>
        <p:txBody>
          <a:bodyPr anchor="b"/>
          <a:lstStyle>
            <a:lvl1pPr marL="0" indent="0">
              <a:lnSpc>
                <a:spcPct val="90000"/>
              </a:lnSpc>
              <a:spcBef>
                <a:spcPts val="0"/>
              </a:spcBef>
              <a:buNone/>
              <a:defRPr sz="4300" b="0">
                <a:latin typeface="Segoe UI Light" pitchFamily="34" charset="0"/>
              </a:defRPr>
            </a:lvl1pPr>
            <a:lvl2pPr marL="609216" indent="0">
              <a:buNone/>
              <a:defRPr sz="2700" b="1"/>
            </a:lvl2pPr>
            <a:lvl3pPr marL="1218431" indent="0">
              <a:buNone/>
              <a:defRPr sz="2400" b="1"/>
            </a:lvl3pPr>
            <a:lvl4pPr marL="1827647" indent="0">
              <a:buNone/>
              <a:defRPr sz="2100" b="1"/>
            </a:lvl4pPr>
            <a:lvl5pPr marL="2436859" indent="0">
              <a:buNone/>
              <a:defRPr sz="2100" b="1"/>
            </a:lvl5pPr>
            <a:lvl6pPr marL="3046066" indent="0">
              <a:buNone/>
              <a:defRPr sz="2100" b="1"/>
            </a:lvl6pPr>
            <a:lvl7pPr marL="3655292" indent="0">
              <a:buNone/>
              <a:defRPr sz="2100" b="1"/>
            </a:lvl7pPr>
            <a:lvl8pPr marL="4264504" indent="0">
              <a:buNone/>
              <a:defRPr sz="2100" b="1"/>
            </a:lvl8pPr>
            <a:lvl9pPr marL="4873716"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69" y="2266797"/>
            <a:ext cx="5484971" cy="3110595"/>
          </a:xfrm>
        </p:spPr>
        <p:txBody>
          <a:bodyPr/>
          <a:lstStyle>
            <a:lvl1pPr marL="537314" indent="-537314">
              <a:buSzPct val="80000"/>
              <a:buFont typeface="Arial" pitchFamily="34" charset="0"/>
              <a:buChar char="•"/>
              <a:defRPr sz="3700"/>
            </a:lvl1pPr>
            <a:lvl2pPr marL="992130" indent="-429430">
              <a:buSzPct val="80000"/>
              <a:buFont typeface="Arial" pitchFamily="34" charset="0"/>
              <a:buChar char="•"/>
              <a:defRPr sz="3700"/>
            </a:lvl2pPr>
            <a:lvl3pPr marL="1368671" indent="-376541" defTabSz="1372904">
              <a:buSzPct val="80000"/>
              <a:buFont typeface="Arial" pitchFamily="34" charset="0"/>
              <a:buChar char="•"/>
              <a:defRPr sz="3200"/>
            </a:lvl3pPr>
            <a:lvl4pPr marL="1755793" indent="-382890">
              <a:buSzPct val="80000"/>
              <a:buFont typeface="Arial" pitchFamily="34" charset="0"/>
              <a:buChar char="•"/>
              <a:defRPr sz="2700"/>
            </a:lvl4pPr>
            <a:lvl5pPr marL="2054064" indent="-298277">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709150"/>
            <a:ext cx="5486400" cy="1181863"/>
          </a:xfrm>
        </p:spPr>
        <p:txBody>
          <a:bodyPr anchor="b"/>
          <a:lstStyle>
            <a:lvl1pPr marL="0" indent="0">
              <a:lnSpc>
                <a:spcPct val="90000"/>
              </a:lnSpc>
              <a:spcBef>
                <a:spcPts val="0"/>
              </a:spcBef>
              <a:buNone/>
              <a:defRPr sz="4300" b="0">
                <a:latin typeface="Segoe UI Light" pitchFamily="34" charset="0"/>
              </a:defRPr>
            </a:lvl1pPr>
            <a:lvl2pPr marL="609216" indent="0">
              <a:buNone/>
              <a:defRPr sz="2700" b="1"/>
            </a:lvl2pPr>
            <a:lvl3pPr marL="1218431" indent="0">
              <a:buNone/>
              <a:defRPr sz="2400" b="1"/>
            </a:lvl3pPr>
            <a:lvl4pPr marL="1827647" indent="0">
              <a:buNone/>
              <a:defRPr sz="2100" b="1"/>
            </a:lvl4pPr>
            <a:lvl5pPr marL="2436859" indent="0">
              <a:buNone/>
              <a:defRPr sz="2100" b="1"/>
            </a:lvl5pPr>
            <a:lvl6pPr marL="3046066" indent="0">
              <a:buNone/>
              <a:defRPr sz="2100" b="1"/>
            </a:lvl6pPr>
            <a:lvl7pPr marL="3655292" indent="0">
              <a:buNone/>
              <a:defRPr sz="2100" b="1"/>
            </a:lvl7pPr>
            <a:lvl8pPr marL="4264504" indent="0">
              <a:buNone/>
              <a:defRPr sz="2100" b="1"/>
            </a:lvl8pPr>
            <a:lvl9pPr marL="4873716"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3110595"/>
          </a:xfrm>
        </p:spPr>
        <p:txBody>
          <a:bodyPr/>
          <a:lstStyle>
            <a:lvl1pPr marL="394866" indent="-394866">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9240" indent="-609240">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628" indent="-456921">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9836" indent="-456921">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9064" indent="-456921">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9836" indent="-456921">
              <a:defRPr sz="2100"/>
            </a:lvl6pPr>
            <a:lvl7pPr marL="2136566" indent="-380773">
              <a:defRPr sz="2100"/>
            </a:lvl7pPr>
            <a:lvl8pPr>
              <a:defRPr sz="2100"/>
            </a:lvl8pPr>
            <a:lvl9pPr>
              <a:defRPr sz="2100"/>
            </a:lvl9pPr>
          </a:lstStyle>
          <a:p>
            <a:pPr marL="537314" lvl="0" indent="-537314" algn="l" defTabSz="1218431" rtl="0" eaLnBrk="1" latinLnBrk="0" hangingPunct="1">
              <a:lnSpc>
                <a:spcPct val="90000"/>
              </a:lnSpc>
              <a:spcBef>
                <a:spcPct val="20000"/>
              </a:spcBef>
              <a:buSzPct val="80000"/>
            </a:pPr>
            <a:r>
              <a:rPr lang="en-US" smtClean="0"/>
              <a:t>Click to edit Master text styles</a:t>
            </a:r>
          </a:p>
          <a:p>
            <a:pPr marL="537314" lvl="1" indent="-537314" algn="l" defTabSz="1218431" rtl="0" eaLnBrk="1" latinLnBrk="0" hangingPunct="1">
              <a:lnSpc>
                <a:spcPct val="90000"/>
              </a:lnSpc>
              <a:spcBef>
                <a:spcPct val="20000"/>
              </a:spcBef>
              <a:buSzPct val="80000"/>
            </a:pPr>
            <a:r>
              <a:rPr lang="en-US" smtClean="0"/>
              <a:t>Second level</a:t>
            </a:r>
          </a:p>
          <a:p>
            <a:pPr marL="537314" lvl="2" indent="-537314" algn="l" defTabSz="1218431" rtl="0" eaLnBrk="1" latinLnBrk="0" hangingPunct="1">
              <a:lnSpc>
                <a:spcPct val="90000"/>
              </a:lnSpc>
              <a:spcBef>
                <a:spcPct val="20000"/>
              </a:spcBef>
              <a:buSzPct val="80000"/>
            </a:pPr>
            <a:r>
              <a:rPr lang="en-US" smtClean="0"/>
              <a:t>Third level</a:t>
            </a:r>
          </a:p>
          <a:p>
            <a:pPr marL="537314" lvl="3" indent="-537314" algn="l" defTabSz="1218431" rtl="0" eaLnBrk="1" latinLnBrk="0" hangingPunct="1">
              <a:lnSpc>
                <a:spcPct val="90000"/>
              </a:lnSpc>
              <a:spcBef>
                <a:spcPct val="20000"/>
              </a:spcBef>
              <a:buSzPct val="80000"/>
            </a:pPr>
            <a:r>
              <a:rPr lang="en-US" smtClean="0"/>
              <a:t>Fourth level</a:t>
            </a:r>
          </a:p>
          <a:p>
            <a:pPr marL="537314" lvl="4" indent="-537314" algn="l" defTabSz="121843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8"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893611465"/>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4"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421838363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3"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1073912505"/>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97" tIns="60900" rIns="121797" bIns="60900" numCol="1" spcCol="0" rtlCol="0" anchor="ctr" anchorCtr="0" compatLnSpc="1">
            <a:prstTxWarp prst="textNoShape">
              <a:avLst/>
            </a:prstTxWarp>
          </a:bodyPr>
          <a:lstStyle/>
          <a:p>
            <a:pPr algn="ctr" defTabSz="1217664"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843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17"/>
            <a:ext cx="6945312" cy="2468368"/>
          </a:xfrm>
        </p:spPr>
        <p:txBody>
          <a:bodyPr lIns="243697" tIns="243697" anchor="ctr" anchorCtr="0"/>
          <a:lstStyle>
            <a:lvl1pPr marL="765779" indent="-761547">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8431" rtl="0" eaLnBrk="1" latinLnBrk="0" hangingPunct="1">
              <a:lnSpc>
                <a:spcPct val="90000"/>
              </a:lnSpc>
              <a:spcBef>
                <a:spcPts val="0"/>
              </a:spcBef>
              <a:spcAft>
                <a:spcPts val="1200"/>
              </a:spcAft>
              <a:buSzPct val="80000"/>
            </a:pPr>
            <a:r>
              <a:rPr lang="en-US" smtClean="0"/>
              <a:t>Click to edit Master text styles</a:t>
            </a:r>
          </a:p>
          <a:p>
            <a:pPr marL="4233" lvl="1" indent="0" algn="l" defTabSz="1218431"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81" tIns="54834" rIns="109681" bIns="54834" numCol="1" anchor="t" anchorCtr="0" compatLnSpc="1">
            <a:prstTxWarp prst="textNoShape">
              <a:avLst/>
            </a:prstTxWarp>
          </a:bodyPr>
          <a:lstStyle/>
          <a:p>
            <a:pPr defTabSz="1624353"/>
            <a:endParaRPr lang="en-US" sz="2100">
              <a:solidFill>
                <a:srgbClr val="292929"/>
              </a:solidFill>
            </a:endParaRPr>
          </a:p>
        </p:txBody>
      </p:sp>
    </p:spTree>
    <p:extLst>
      <p:ext uri="{BB962C8B-B14F-4D97-AF65-F5344CB8AC3E}">
        <p14:creationId xmlns:p14="http://schemas.microsoft.com/office/powerpoint/2010/main" val="264803666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5407522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grpSp>
    </p:spTree>
    <p:extLst>
      <p:ext uri="{BB962C8B-B14F-4D97-AF65-F5344CB8AC3E}">
        <p14:creationId xmlns:p14="http://schemas.microsoft.com/office/powerpoint/2010/main" val="3092388877"/>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6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5" tIns="60923" rIns="121845" bIns="60923" numCol="1" anchor="t" anchorCtr="0" compatLnSpc="1">
            <a:prstTxWarp prst="textNoShape">
              <a:avLst/>
            </a:prstTxWarp>
          </a:bodyPr>
          <a:lstStyle/>
          <a:p>
            <a:pPr defTabSz="1218480"/>
            <a:endParaRPr lang="en-US" sz="2400">
              <a:solidFill>
                <a:srgbClr val="292929"/>
              </a:solidFill>
            </a:endParaRPr>
          </a:p>
        </p:txBody>
      </p:sp>
    </p:spTree>
    <p:extLst>
      <p:ext uri="{BB962C8B-B14F-4D97-AF65-F5344CB8AC3E}">
        <p14:creationId xmlns:p14="http://schemas.microsoft.com/office/powerpoint/2010/main" val="3225915923"/>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grpSp>
    </p:spTree>
    <p:extLst>
      <p:ext uri="{BB962C8B-B14F-4D97-AF65-F5344CB8AC3E}">
        <p14:creationId xmlns:p14="http://schemas.microsoft.com/office/powerpoint/2010/main" val="1283238255"/>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81" tIns="54834" rIns="109681" bIns="54834" numCol="1" anchor="t" anchorCtr="0" compatLnSpc="1">
            <a:prstTxWarp prst="textNoShape">
              <a:avLst/>
            </a:prstTxWarp>
          </a:bodyPr>
          <a:lstStyle/>
          <a:p>
            <a:pPr defTabSz="1218480"/>
            <a:endParaRPr lang="en-US" sz="2100">
              <a:solidFill>
                <a:srgbClr val="292929"/>
              </a:solidFill>
            </a:endParaRPr>
          </a:p>
        </p:txBody>
      </p:sp>
    </p:spTree>
    <p:extLst>
      <p:ext uri="{BB962C8B-B14F-4D97-AF65-F5344CB8AC3E}">
        <p14:creationId xmlns:p14="http://schemas.microsoft.com/office/powerpoint/2010/main" val="299696609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3"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grpSp>
    </p:spTree>
    <p:extLst>
      <p:ext uri="{BB962C8B-B14F-4D97-AF65-F5344CB8AC3E}">
        <p14:creationId xmlns:p14="http://schemas.microsoft.com/office/powerpoint/2010/main" val="240387325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9"/>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2"/>
            <a:ext cx="2506560" cy="291353"/>
          </a:xfrm>
          <a:prstGeom prst="rect">
            <a:avLst/>
          </a:prstGeom>
        </p:spPr>
      </p:pic>
    </p:spTree>
    <p:extLst>
      <p:ext uri="{BB962C8B-B14F-4D97-AF65-F5344CB8AC3E}">
        <p14:creationId xmlns:p14="http://schemas.microsoft.com/office/powerpoint/2010/main" val="105349225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3"/>
            <a:ext cx="11173090" cy="697608"/>
          </a:xfrm>
          <a:prstGeom prst="rect">
            <a:avLst/>
          </a:prstGeom>
          <a:noFill/>
          <a:ln w="12700">
            <a:noFill/>
            <a:miter lim="800000"/>
            <a:headEnd type="none" w="sm" len="sm"/>
            <a:tailEnd type="none" w="sm" len="sm"/>
          </a:ln>
          <a:effectLst/>
        </p:spPr>
        <p:txBody>
          <a:bodyPr vert="horz" wrap="square" lIns="121825" tIns="60913" rIns="121825" bIns="60913" numCol="1" anchor="t" anchorCtr="0" compatLnSpc="1">
            <a:prstTxWarp prst="textNoShape">
              <a:avLst/>
            </a:prstTxWarp>
            <a:spAutoFit/>
          </a:bodyPr>
          <a:lstStyle/>
          <a:p>
            <a:pPr algn="ctr" defTabSz="1218079" eaLnBrk="0" hangingPunct="0"/>
            <a:r>
              <a:rPr lang="en-US" sz="900" dirty="0">
                <a:solidFill>
                  <a:srgbClr val="FFFFFF">
                    <a:alpha val="99000"/>
                  </a:srgbClr>
                </a:solidFill>
                <a:cs typeface="Arial" charset="0"/>
              </a:rPr>
              <a:t>© </a:t>
            </a:r>
            <a:r>
              <a:rPr lang="en-US" sz="900" dirty="0" smtClean="0">
                <a:solidFill>
                  <a:srgbClr val="FFFFFF">
                    <a:alpha val="99000"/>
                  </a:srgbClr>
                </a:solidFill>
                <a:cs typeface="Arial" charset="0"/>
              </a:rPr>
              <a:t>2011 Microsoft </a:t>
            </a:r>
            <a:r>
              <a:rPr lang="en-US" sz="9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1218079" eaLnBrk="0" hangingPunct="0"/>
            <a:r>
              <a:rPr lang="en-US" sz="9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900" dirty="0" smtClean="0">
                <a:solidFill>
                  <a:srgbClr val="FFFFFF">
                    <a:alpha val="99000"/>
                  </a:srgbClr>
                </a:solidFill>
                <a:cs typeface="Arial" charset="0"/>
              </a:rPr>
              <a:t>MICROSOFT </a:t>
            </a:r>
            <a:r>
              <a:rPr lang="en-US" sz="9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68341243"/>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843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0931"/>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843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65"/>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394859874"/>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0"/>
            <a:ext cx="11149013" cy="2667397"/>
          </a:xfrm>
        </p:spPr>
        <p:txBody>
          <a:bodyPr/>
          <a:lstStyle>
            <a:lvl1pPr marL="613473" indent="-613473">
              <a:buClr>
                <a:srgbClr val="FFFFFF"/>
              </a:buClr>
              <a:buSzPct val="70000"/>
              <a:buFontTx/>
              <a:buBlip>
                <a:blip r:embed="rId2"/>
              </a:buBlip>
              <a:defRPr>
                <a:gradFill>
                  <a:gsLst>
                    <a:gs pos="0">
                      <a:srgbClr val="FFFFFF"/>
                    </a:gs>
                    <a:gs pos="86000">
                      <a:srgbClr val="FFFFFF"/>
                    </a:gs>
                  </a:gsLst>
                  <a:lin ang="5400000" scaled="0"/>
                </a:gradFill>
              </a:defRPr>
            </a:lvl1pPr>
            <a:lvl2pPr marL="1140204" indent="-526738">
              <a:buClr>
                <a:srgbClr val="FFFFFF"/>
              </a:buClr>
              <a:buSzPct val="70000"/>
              <a:buFontTx/>
              <a:buBlip>
                <a:blip r:embed="rId2"/>
              </a:buBlip>
              <a:defRPr>
                <a:gradFill>
                  <a:gsLst>
                    <a:gs pos="0">
                      <a:srgbClr val="FFFFFF"/>
                    </a:gs>
                    <a:gs pos="86000">
                      <a:srgbClr val="FFFFFF"/>
                    </a:gs>
                  </a:gsLst>
                  <a:lin ang="5400000" scaled="0"/>
                </a:gradFill>
              </a:defRPr>
            </a:lvl2pPr>
            <a:lvl3pPr marL="1677524" indent="-537314">
              <a:buClr>
                <a:srgbClr val="FFFFFF"/>
              </a:buClr>
              <a:buSzPct val="70000"/>
              <a:buFontTx/>
              <a:buBlip>
                <a:blip r:embed="rId2"/>
              </a:buBlip>
              <a:defRPr>
                <a:gradFill>
                  <a:gsLst>
                    <a:gs pos="0">
                      <a:srgbClr val="FFFFFF"/>
                    </a:gs>
                    <a:gs pos="86000">
                      <a:srgbClr val="FFFFFF"/>
                    </a:gs>
                  </a:gsLst>
                  <a:lin ang="5400000" scaled="0"/>
                </a:gradFill>
              </a:defRPr>
            </a:lvl3pPr>
            <a:lvl4pPr marL="2138683" indent="-461155">
              <a:buClr>
                <a:srgbClr val="FFFFFF"/>
              </a:buClr>
              <a:buSzPct val="70000"/>
              <a:buFontTx/>
              <a:buBlip>
                <a:blip r:embed="rId2"/>
              </a:buBlip>
              <a:defRPr>
                <a:gradFill>
                  <a:gsLst>
                    <a:gs pos="0">
                      <a:srgbClr val="FFFFFF"/>
                    </a:gs>
                    <a:gs pos="86000">
                      <a:srgbClr val="FFFFFF"/>
                    </a:gs>
                  </a:gsLst>
                  <a:lin ang="5400000" scaled="0"/>
                </a:gradFill>
              </a:defRPr>
            </a:lvl4pPr>
            <a:lvl5pPr marL="2587151" indent="-4484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4720491"/>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0"/>
            <a:ext cx="11149013" cy="2667397"/>
          </a:xfrm>
        </p:spPr>
        <p:txBody>
          <a:bodyPr/>
          <a:lstStyle>
            <a:lvl1pPr marL="613473" indent="-613473">
              <a:buClr>
                <a:srgbClr val="FFFFFF"/>
              </a:buClr>
              <a:buSzPct val="70000"/>
              <a:buFontTx/>
              <a:buBlip>
                <a:blip r:embed="rId2"/>
              </a:buBlip>
              <a:defRPr>
                <a:gradFill>
                  <a:gsLst>
                    <a:gs pos="0">
                      <a:srgbClr val="FFFFFF"/>
                    </a:gs>
                    <a:gs pos="86000">
                      <a:srgbClr val="FFFFFF"/>
                    </a:gs>
                  </a:gsLst>
                  <a:lin ang="5400000" scaled="0"/>
                </a:gradFill>
              </a:defRPr>
            </a:lvl1pPr>
            <a:lvl2pPr marL="1140204" indent="-526738">
              <a:buClr>
                <a:srgbClr val="FFFFFF"/>
              </a:buClr>
              <a:buSzPct val="70000"/>
              <a:buFontTx/>
              <a:buBlip>
                <a:blip r:embed="rId2"/>
              </a:buBlip>
              <a:defRPr>
                <a:gradFill>
                  <a:gsLst>
                    <a:gs pos="0">
                      <a:srgbClr val="FFFFFF"/>
                    </a:gs>
                    <a:gs pos="86000">
                      <a:srgbClr val="FFFFFF"/>
                    </a:gs>
                  </a:gsLst>
                  <a:lin ang="5400000" scaled="0"/>
                </a:gradFill>
              </a:defRPr>
            </a:lvl2pPr>
            <a:lvl3pPr marL="1677524" indent="-537314">
              <a:buClr>
                <a:srgbClr val="FFFFFF"/>
              </a:buClr>
              <a:buSzPct val="70000"/>
              <a:buFontTx/>
              <a:buBlip>
                <a:blip r:embed="rId2"/>
              </a:buBlip>
              <a:defRPr>
                <a:gradFill>
                  <a:gsLst>
                    <a:gs pos="0">
                      <a:srgbClr val="FFFFFF"/>
                    </a:gs>
                    <a:gs pos="86000">
                      <a:srgbClr val="FFFFFF"/>
                    </a:gs>
                  </a:gsLst>
                  <a:lin ang="5400000" scaled="0"/>
                </a:gradFill>
              </a:defRPr>
            </a:lvl3pPr>
            <a:lvl4pPr marL="2138683" indent="-461155">
              <a:buClr>
                <a:srgbClr val="FFFFFF"/>
              </a:buClr>
              <a:buSzPct val="70000"/>
              <a:buFontTx/>
              <a:buBlip>
                <a:blip r:embed="rId2"/>
              </a:buBlip>
              <a:defRPr>
                <a:gradFill>
                  <a:gsLst>
                    <a:gs pos="0">
                      <a:srgbClr val="FFFFFF"/>
                    </a:gs>
                    <a:gs pos="86000">
                      <a:srgbClr val="FFFFFF"/>
                    </a:gs>
                  </a:gsLst>
                  <a:lin ang="5400000" scaled="0"/>
                </a:gradFill>
              </a:defRPr>
            </a:lvl4pPr>
            <a:lvl5pPr marL="2587151" indent="-4484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0"/>
            <a:ext cx="12188826" cy="619125"/>
          </a:xfrm>
          <a:solidFill>
            <a:srgbClr val="FFFF99"/>
          </a:solidFill>
        </p:spPr>
        <p:txBody>
          <a:bodyPr wrap="square" lIns="203075" tIns="101538" rIns="203075" bIns="101538"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7653394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0"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6015562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3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7"/>
            <a:ext cx="10969943" cy="2677656"/>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0"/>
            <a:ext cx="2844059" cy="365125"/>
          </a:xfrm>
          <a:prstGeom prst="rect">
            <a:avLst/>
          </a:prstGeom>
        </p:spPr>
        <p:txBody>
          <a:bodyPr lIns="121851" tIns="60925" rIns="121851" bIns="60925"/>
          <a:lstStyle>
            <a:lvl1pPr algn="ctr">
              <a:defRPr b="0" i="0">
                <a:solidFill>
                  <a:schemeClr val="tx1">
                    <a:lumMod val="95000"/>
                    <a:lumOff val="5000"/>
                  </a:schemeClr>
                </a:solidFill>
                <a:latin typeface="Segoe"/>
                <a:cs typeface="Segoe"/>
              </a:defRPr>
            </a:lvl1pPr>
          </a:lstStyle>
          <a:p>
            <a:pPr defTabSz="1218480"/>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927" y="6153993"/>
            <a:ext cx="522103" cy="609600"/>
          </a:xfrm>
          <a:prstGeom prst="rect">
            <a:avLst/>
          </a:prstGeom>
        </p:spPr>
      </p:pic>
      <p:pic>
        <p:nvPicPr>
          <p:cNvPr id="14" name="Picture 13"/>
          <p:cNvPicPr>
            <a:picLocks noChangeAspect="1"/>
          </p:cNvPicPr>
          <p:nvPr userDrawn="1"/>
        </p:nvPicPr>
        <p:blipFill>
          <a:blip r:embed="rId4" cstate="screen">
            <a:lum bright="-100000"/>
            <a:extLst>
              <a:ext uri="{28A0092B-C50C-407E-A947-70E740481C1C}">
                <a14:useLocalDpi xmlns:a14="http://schemas.microsoft.com/office/drawing/2010/main"/>
              </a:ext>
            </a:extLst>
          </a:blip>
          <a:stretch>
            <a:fillRect/>
          </a:stretch>
        </p:blipFill>
        <p:spPr>
          <a:xfrm>
            <a:off x="10461443" y="6375401"/>
            <a:ext cx="1206019" cy="194387"/>
          </a:xfrm>
          <a:prstGeom prst="rect">
            <a:avLst/>
          </a:prstGeom>
        </p:spPr>
      </p:pic>
    </p:spTree>
    <p:extLst>
      <p:ext uri="{BB962C8B-B14F-4D97-AF65-F5344CB8AC3E}">
        <p14:creationId xmlns:p14="http://schemas.microsoft.com/office/powerpoint/2010/main" val="3868015871"/>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55" indent="0">
              <a:buFont typeface="Arial" pitchFamily="34" charset="0"/>
              <a:buNone/>
              <a:defRPr/>
            </a:lvl2pPr>
            <a:lvl3pPr marL="855628" indent="0">
              <a:buFont typeface="Arial" pitchFamily="34" charset="0"/>
              <a:buNone/>
              <a:defRPr/>
            </a:lvl3pPr>
            <a:lvl4pPr marL="1258836" indent="0">
              <a:buFont typeface="Arial" pitchFamily="34" charset="0"/>
              <a:buNone/>
              <a:defRPr/>
            </a:lvl4pPr>
            <a:lvl5pPr marL="16048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4188089630"/>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971729448"/>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46" indent="-34288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85" indent="-342885">
              <a:spcBef>
                <a:spcPts val="0"/>
              </a:spcBef>
              <a:spcAft>
                <a:spcPts val="400"/>
              </a:spcAft>
              <a:buFont typeface="Arial" pitchFamily="34" charset="0"/>
              <a:buChar char="•"/>
              <a:defRPr/>
            </a:lvl5pPr>
            <a:lvl6pPr marL="1033419" indent="-342885">
              <a:buFont typeface="Arial" pitchFamily="34" charset="0"/>
              <a:buChar char="•"/>
              <a:defRPr sz="2400">
                <a:gradFill>
                  <a:gsLst>
                    <a:gs pos="0">
                      <a:srgbClr val="595959"/>
                    </a:gs>
                    <a:gs pos="86000">
                      <a:srgbClr val="595959"/>
                    </a:gs>
                  </a:gsLst>
                  <a:lin ang="5400000" scaled="0"/>
                </a:gradFill>
              </a:defRPr>
            </a:lvl6pPr>
            <a:lvl7pPr marL="1255660" indent="-225415">
              <a:defRPr>
                <a:gradFill>
                  <a:gsLst>
                    <a:gs pos="0">
                      <a:srgbClr val="595959"/>
                    </a:gs>
                    <a:gs pos="86000">
                      <a:srgbClr val="595959"/>
                    </a:gs>
                  </a:gsLst>
                  <a:lin ang="5400000" scaled="0"/>
                </a:gradFill>
              </a:defRPr>
            </a:lvl7pPr>
            <a:lvl8pPr marL="1487426" indent="-231765">
              <a:defRPr>
                <a:gradFill>
                  <a:gsLst>
                    <a:gs pos="0">
                      <a:srgbClr val="595959"/>
                    </a:gs>
                    <a:gs pos="86000">
                      <a:srgbClr val="595959"/>
                    </a:gs>
                  </a:gsLst>
                  <a:lin ang="5400000" scaled="0"/>
                </a:gradFill>
              </a:defRPr>
            </a:lvl8pPr>
          </a:lstStyle>
          <a:p>
            <a:pPr marL="346061" lvl="0" indent="-346061" algn="l" defTabSz="914325" rtl="0" eaLnBrk="1" latinLnBrk="0" hangingPunct="1">
              <a:lnSpc>
                <a:spcPct val="90000"/>
              </a:lnSpc>
              <a:spcBef>
                <a:spcPct val="20000"/>
              </a:spcBef>
              <a:buSzPct val="90000"/>
              <a:buFont typeface="Arial" pitchFamily="34" charset="0"/>
              <a:buChar char="•"/>
            </a:pPr>
            <a:r>
              <a:rPr lang="en-US" smtClean="0"/>
              <a:t>Click to edit Master text styles</a:t>
            </a:r>
          </a:p>
          <a:p>
            <a:pPr marL="346061" lvl="1" indent="-346061" algn="l" defTabSz="914325" rtl="0" eaLnBrk="1" latinLnBrk="0" hangingPunct="1">
              <a:lnSpc>
                <a:spcPct val="90000"/>
              </a:lnSpc>
              <a:spcBef>
                <a:spcPct val="20000"/>
              </a:spcBef>
              <a:buSzPct val="90000"/>
              <a:buFont typeface="Arial" pitchFamily="34" charset="0"/>
              <a:buChar char="•"/>
            </a:pPr>
            <a:r>
              <a:rPr lang="en-US" smtClean="0"/>
              <a:t>Second level</a:t>
            </a:r>
          </a:p>
          <a:p>
            <a:pPr marL="346061" lvl="2" indent="-346061" algn="l" defTabSz="914325" rtl="0" eaLnBrk="1" latinLnBrk="0" hangingPunct="1">
              <a:lnSpc>
                <a:spcPct val="90000"/>
              </a:lnSpc>
              <a:spcBef>
                <a:spcPct val="20000"/>
              </a:spcBef>
              <a:buSzPct val="90000"/>
              <a:buFont typeface="Arial" pitchFamily="34" charset="0"/>
              <a:buChar char="•"/>
            </a:pPr>
            <a:r>
              <a:rPr lang="en-US" smtClean="0"/>
              <a:t>Third level</a:t>
            </a:r>
          </a:p>
          <a:p>
            <a:pPr marL="346061" lvl="3" indent="-346061" algn="l" defTabSz="914325" rtl="0" eaLnBrk="1" latinLnBrk="0" hangingPunct="1">
              <a:lnSpc>
                <a:spcPct val="90000"/>
              </a:lnSpc>
              <a:spcBef>
                <a:spcPct val="20000"/>
              </a:spcBef>
              <a:buSzPct val="90000"/>
              <a:buFont typeface="Arial" pitchFamily="34" charset="0"/>
              <a:buChar char="•"/>
            </a:pPr>
            <a:r>
              <a:rPr lang="en-US" smtClean="0"/>
              <a:t>Fourth level</a:t>
            </a:r>
          </a:p>
          <a:p>
            <a:pPr marL="346061" lvl="4" indent="-346061" algn="l" defTabSz="91432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48336796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99" indent="-341299">
              <a:lnSpc>
                <a:spcPct val="90000"/>
              </a:lnSpc>
              <a:buSzPct val="80000"/>
              <a:buFont typeface="Arial" pitchFamily="34" charset="0"/>
              <a:buChar char="•"/>
              <a:defRPr sz="3200"/>
            </a:lvl1pPr>
            <a:lvl2pPr marL="627037" indent="-285738">
              <a:lnSpc>
                <a:spcPct val="90000"/>
              </a:lnSpc>
              <a:buSzPct val="80000"/>
              <a:buFont typeface="Arial" pitchFamily="34" charset="0"/>
              <a:buChar char="•"/>
              <a:defRPr sz="2800"/>
            </a:lvl2pPr>
            <a:lvl3pPr marL="914361" indent="-287326">
              <a:lnSpc>
                <a:spcPct val="90000"/>
              </a:lnSpc>
              <a:buSzPct val="80000"/>
              <a:buFont typeface="Arial" pitchFamily="34" charset="0"/>
              <a:buChar char="•"/>
              <a:defRPr sz="2400"/>
            </a:lvl3pPr>
            <a:lvl4pPr marL="1712842" indent="-225415">
              <a:lnSpc>
                <a:spcPct val="90000"/>
              </a:lnSpc>
              <a:buSzPct val="80000"/>
              <a:buFont typeface="Arial" pitchFamily="34" charset="0"/>
              <a:buChar char="•"/>
              <a:defRPr sz="2000"/>
            </a:lvl4pPr>
            <a:lvl5pPr marL="1944606" indent="-23176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81" indent="-4571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80" indent="-4571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21" indent="-34288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12" indent="-34288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727" indent="-34288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99" lvl="0" indent="-341299" algn="l" defTabSz="914325" rtl="0" eaLnBrk="1" latinLnBrk="0" hangingPunct="1">
              <a:lnSpc>
                <a:spcPct val="90000"/>
              </a:lnSpc>
              <a:spcBef>
                <a:spcPct val="20000"/>
              </a:spcBef>
              <a:buSzPct val="80000"/>
              <a:buFont typeface="Arial" pitchFamily="34" charset="0"/>
              <a:buChar char="•"/>
            </a:pPr>
            <a:r>
              <a:rPr lang="en-US" smtClean="0"/>
              <a:t>Click to edit Master text styles</a:t>
            </a:r>
          </a:p>
          <a:p>
            <a:pPr marL="341299" lvl="1" indent="-341299" algn="l" defTabSz="914325" rtl="0" eaLnBrk="1" latinLnBrk="0" hangingPunct="1">
              <a:lnSpc>
                <a:spcPct val="90000"/>
              </a:lnSpc>
              <a:spcBef>
                <a:spcPct val="20000"/>
              </a:spcBef>
              <a:buSzPct val="80000"/>
              <a:buFont typeface="Arial" pitchFamily="34" charset="0"/>
              <a:buChar char="•"/>
            </a:pPr>
            <a:r>
              <a:rPr lang="en-US" smtClean="0"/>
              <a:t>Second level</a:t>
            </a:r>
          </a:p>
          <a:p>
            <a:pPr marL="341299" lvl="2" indent="-341299" algn="l" defTabSz="914325" rtl="0" eaLnBrk="1" latinLnBrk="0" hangingPunct="1">
              <a:lnSpc>
                <a:spcPct val="90000"/>
              </a:lnSpc>
              <a:spcBef>
                <a:spcPct val="20000"/>
              </a:spcBef>
              <a:buSzPct val="80000"/>
              <a:buFont typeface="Arial" pitchFamily="34" charset="0"/>
              <a:buChar char="•"/>
            </a:pPr>
            <a:r>
              <a:rPr lang="en-US" smtClean="0"/>
              <a:t>Third level</a:t>
            </a:r>
          </a:p>
          <a:p>
            <a:pPr marL="341299" lvl="3" indent="-341299" algn="l" defTabSz="914325" rtl="0" eaLnBrk="1" latinLnBrk="0" hangingPunct="1">
              <a:lnSpc>
                <a:spcPct val="90000"/>
              </a:lnSpc>
              <a:spcBef>
                <a:spcPct val="20000"/>
              </a:spcBef>
              <a:buSzPct val="80000"/>
              <a:buFont typeface="Arial" pitchFamily="34" charset="0"/>
              <a:buChar char="•"/>
            </a:pPr>
            <a:r>
              <a:rPr lang="en-US" smtClean="0"/>
              <a:t>Fourth level</a:t>
            </a:r>
          </a:p>
          <a:p>
            <a:pPr marL="341299" lvl="4" indent="-341299" algn="l" defTabSz="9143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615866688"/>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208" indent="-403208">
              <a:buSzPct val="80000"/>
              <a:buFont typeface="Arial" pitchFamily="34" charset="0"/>
              <a:buChar char="•"/>
              <a:defRPr sz="2800"/>
            </a:lvl1pPr>
            <a:lvl2pPr marL="744507" indent="-322249">
              <a:buSzPct val="80000"/>
              <a:buFont typeface="Arial" pitchFamily="34" charset="0"/>
              <a:buChar char="•"/>
              <a:defRPr sz="2800"/>
            </a:lvl2pPr>
            <a:lvl3pPr marL="1027070" indent="-282564" defTabSz="1030245">
              <a:buSzPct val="80000"/>
              <a:buFont typeface="Arial" pitchFamily="34" charset="0"/>
              <a:buChar char="•"/>
              <a:defRPr sz="2400"/>
            </a:lvl3pPr>
            <a:lvl4pPr marL="1317571" indent="-287326">
              <a:buSzPct val="80000"/>
              <a:buFont typeface="Arial" pitchFamily="34" charset="0"/>
              <a:buChar char="•"/>
              <a:defRPr sz="2000"/>
            </a:lvl4pPr>
            <a:lvl5pPr marL="1541398" indent="-22382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308" indent="-29630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81" indent="-4571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43" indent="-34288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30" indent="-34288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92" indent="-34288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30" indent="-342885">
              <a:defRPr sz="1600"/>
            </a:lvl6pPr>
            <a:lvl7pPr marL="1603309" indent="-285738">
              <a:defRPr sz="1600"/>
            </a:lvl7pPr>
            <a:lvl8pPr>
              <a:defRPr sz="1600"/>
            </a:lvl8pPr>
            <a:lvl9pPr>
              <a:defRPr sz="1600"/>
            </a:lvl9pPr>
          </a:lstStyle>
          <a:p>
            <a:pPr marL="403208" lvl="0" indent="-403208" algn="l" defTabSz="914325" rtl="0" eaLnBrk="1" latinLnBrk="0" hangingPunct="1">
              <a:lnSpc>
                <a:spcPct val="90000"/>
              </a:lnSpc>
              <a:spcBef>
                <a:spcPct val="20000"/>
              </a:spcBef>
              <a:buSzPct val="80000"/>
            </a:pPr>
            <a:r>
              <a:rPr lang="en-US" smtClean="0"/>
              <a:t>Click to edit Master text styles</a:t>
            </a:r>
          </a:p>
          <a:p>
            <a:pPr marL="403208" lvl="1" indent="-403208" algn="l" defTabSz="914325" rtl="0" eaLnBrk="1" latinLnBrk="0" hangingPunct="1">
              <a:lnSpc>
                <a:spcPct val="90000"/>
              </a:lnSpc>
              <a:spcBef>
                <a:spcPct val="20000"/>
              </a:spcBef>
              <a:buSzPct val="80000"/>
            </a:pPr>
            <a:r>
              <a:rPr lang="en-US" smtClean="0"/>
              <a:t>Second level</a:t>
            </a:r>
          </a:p>
          <a:p>
            <a:pPr marL="403208" lvl="2" indent="-403208" algn="l" defTabSz="914325" rtl="0" eaLnBrk="1" latinLnBrk="0" hangingPunct="1">
              <a:lnSpc>
                <a:spcPct val="90000"/>
              </a:lnSpc>
              <a:spcBef>
                <a:spcPct val="20000"/>
              </a:spcBef>
              <a:buSzPct val="80000"/>
            </a:pPr>
            <a:r>
              <a:rPr lang="en-US" smtClean="0"/>
              <a:t>Third level</a:t>
            </a:r>
          </a:p>
          <a:p>
            <a:pPr marL="403208" lvl="3" indent="-403208" algn="l" defTabSz="914325" rtl="0" eaLnBrk="1" latinLnBrk="0" hangingPunct="1">
              <a:lnSpc>
                <a:spcPct val="90000"/>
              </a:lnSpc>
              <a:spcBef>
                <a:spcPct val="20000"/>
              </a:spcBef>
              <a:buSzPct val="80000"/>
            </a:pPr>
            <a:r>
              <a:rPr lang="en-US" smtClean="0"/>
              <a:t>Fourth level</a:t>
            </a:r>
          </a:p>
          <a:p>
            <a:pPr marL="403208" lvl="4" indent="-403208" algn="l" defTabSz="91432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340642163"/>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019664638"/>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263180154"/>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598204321"/>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defTabSz="1218936"/>
            <a:endParaRPr lang="en-US" sz="1600">
              <a:solidFill>
                <a:srgbClr val="292929"/>
              </a:solidFill>
            </a:endParaRPr>
          </a:p>
        </p:txBody>
      </p:sp>
    </p:spTree>
    <p:extLst>
      <p:ext uri="{BB962C8B-B14F-4D97-AF65-F5344CB8AC3E}">
        <p14:creationId xmlns:p14="http://schemas.microsoft.com/office/powerpoint/2010/main" val="15756808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380781488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grpSp>
    </p:spTree>
    <p:extLst>
      <p:ext uri="{BB962C8B-B14F-4D97-AF65-F5344CB8AC3E}">
        <p14:creationId xmlns:p14="http://schemas.microsoft.com/office/powerpoint/2010/main" val="705523969"/>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pPr defTabSz="914325"/>
            <a:endParaRPr lang="en-US" sz="1900">
              <a:solidFill>
                <a:srgbClr val="292929"/>
              </a:solidFill>
            </a:endParaRPr>
          </a:p>
        </p:txBody>
      </p:sp>
    </p:spTree>
    <p:extLst>
      <p:ext uri="{BB962C8B-B14F-4D97-AF65-F5344CB8AC3E}">
        <p14:creationId xmlns:p14="http://schemas.microsoft.com/office/powerpoint/2010/main" val="3840228596"/>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grpSp>
    </p:spTree>
    <p:extLst>
      <p:ext uri="{BB962C8B-B14F-4D97-AF65-F5344CB8AC3E}">
        <p14:creationId xmlns:p14="http://schemas.microsoft.com/office/powerpoint/2010/main" val="619748849"/>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pPr defTabSz="914325"/>
            <a:endParaRPr lang="en-US" sz="1600">
              <a:solidFill>
                <a:srgbClr val="292929"/>
              </a:solidFill>
            </a:endParaRPr>
          </a:p>
        </p:txBody>
      </p:sp>
    </p:spTree>
    <p:extLst>
      <p:ext uri="{BB962C8B-B14F-4D97-AF65-F5344CB8AC3E}">
        <p14:creationId xmlns:p14="http://schemas.microsoft.com/office/powerpoint/2010/main" val="226641895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grpSp>
    </p:spTree>
    <p:extLst>
      <p:ext uri="{BB962C8B-B14F-4D97-AF65-F5344CB8AC3E}">
        <p14:creationId xmlns:p14="http://schemas.microsoft.com/office/powerpoint/2010/main" val="474750317"/>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7"/>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943794332"/>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4"/>
            <a:ext cx="11173090" cy="415484"/>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61"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62573669"/>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3797566134"/>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6761731"/>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6076052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17" tIns="45709" rIns="91417" bIns="45709" numCol="1" anchor="t" anchorCtr="0" compatLnSpc="1">
            <a:prstTxWarp prst="textNoShape">
              <a:avLst/>
            </a:prstTxWarp>
            <a:spAutoFit/>
          </a:bodyPr>
          <a:lstStyle/>
          <a:p>
            <a:pPr algn="ctr" defTabSz="914023"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23"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25497630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9" y="2824389"/>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75" indent="0">
              <a:buFont typeface="Arial" pitchFamily="34" charset="0"/>
              <a:buNone/>
              <a:defRPr/>
            </a:lvl2pPr>
            <a:lvl3pPr marL="855485" indent="0">
              <a:buFont typeface="Arial" pitchFamily="34" charset="0"/>
              <a:buNone/>
              <a:defRPr/>
            </a:lvl3pPr>
            <a:lvl4pPr marL="1258628" indent="0">
              <a:buFont typeface="Arial" pitchFamily="34" charset="0"/>
              <a:buNone/>
              <a:defRPr/>
            </a:lvl4pPr>
            <a:lvl5pPr marL="1604624"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131481589"/>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1"/>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7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3199"/>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17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432545167"/>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1"/>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74088303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45693" rIns="91384" bIns="45693" numCol="1" spcCol="0" rtlCol="0" anchor="ctr" anchorCtr="0" compatLnSpc="1">
            <a:prstTxWarp prst="textNoShape">
              <a:avLst/>
            </a:prstTxWarp>
          </a:bodyPr>
          <a:lstStyle/>
          <a:p>
            <a:pPr algn="ctr" defTabSz="91359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7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840" tIns="182840" anchor="ctr" anchorCtr="0"/>
          <a:lstStyle>
            <a:lvl1pPr marL="574555" indent="-57138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02" indent="-342829">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73" rtl="0" eaLnBrk="1" latinLnBrk="0" hangingPunct="1">
              <a:lnSpc>
                <a:spcPct val="90000"/>
              </a:lnSpc>
              <a:spcBef>
                <a:spcPts val="0"/>
              </a:spcBef>
              <a:spcAft>
                <a:spcPts val="900"/>
              </a:spcAft>
              <a:buSzPct val="80000"/>
            </a:pPr>
            <a:r>
              <a:rPr lang="en-US" smtClean="0"/>
              <a:t>Click to edit Master text styles</a:t>
            </a:r>
          </a:p>
          <a:p>
            <a:pPr marL="3175" lvl="1" indent="0" algn="l" defTabSz="91417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7" tIns="41143" rIns="82287" bIns="41143" numCol="1" anchor="t" anchorCtr="0" compatLnSpc="1">
            <a:prstTxWarp prst="textNoShape">
              <a:avLst/>
            </a:prstTxWarp>
          </a:bodyPr>
          <a:lstStyle/>
          <a:p>
            <a:pPr defTabSz="1218733"/>
            <a:endParaRPr lang="en-US" sz="1600">
              <a:solidFill>
                <a:srgbClr val="292929"/>
              </a:solidFill>
            </a:endParaRPr>
          </a:p>
        </p:txBody>
      </p:sp>
    </p:spTree>
    <p:extLst>
      <p:ext uri="{BB962C8B-B14F-4D97-AF65-F5344CB8AC3E}">
        <p14:creationId xmlns:p14="http://schemas.microsoft.com/office/powerpoint/2010/main" val="39370425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19" y="1463677"/>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443304661"/>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17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19" y="1463679"/>
            <a:ext cx="11155679" cy="2045004"/>
          </a:xfrm>
        </p:spPr>
        <p:txBody>
          <a:bodyPr>
            <a:spAutoFit/>
          </a:bodyPr>
          <a:lstStyle>
            <a:lvl1pPr marL="0" indent="0">
              <a:buFontTx/>
              <a:buNone/>
              <a:defRPr/>
            </a:lvl1pPr>
            <a:lvl2pPr marL="460275" indent="0">
              <a:buFontTx/>
              <a:buNone/>
              <a:defRPr/>
            </a:lvl2pPr>
            <a:lvl3pPr marL="914209" indent="0">
              <a:buFontTx/>
              <a:buNone/>
              <a:defRPr/>
            </a:lvl3pPr>
            <a:lvl4pPr marL="1369727" indent="0">
              <a:buFontTx/>
              <a:buNone/>
              <a:defRPr/>
            </a:lvl4pPr>
            <a:lvl5pPr marL="183635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032032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169061535"/>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49124"/>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242" indent="-341242">
              <a:lnSpc>
                <a:spcPct val="90000"/>
              </a:lnSpc>
              <a:buSzPct val="80000"/>
              <a:buFont typeface="Arial" pitchFamily="34" charset="0"/>
              <a:buChar char="•"/>
              <a:defRPr sz="3200"/>
            </a:lvl1pPr>
            <a:lvl2pPr marL="626932" indent="-285690">
              <a:lnSpc>
                <a:spcPct val="90000"/>
              </a:lnSpc>
              <a:buSzPct val="80000"/>
              <a:buFont typeface="Arial" pitchFamily="34" charset="0"/>
              <a:buChar char="•"/>
              <a:defRPr sz="2800"/>
            </a:lvl2pPr>
            <a:lvl3pPr marL="914209" indent="-287278">
              <a:lnSpc>
                <a:spcPct val="90000"/>
              </a:lnSpc>
              <a:buSzPct val="80000"/>
              <a:buFont typeface="Arial" pitchFamily="34" charset="0"/>
              <a:buChar char="•"/>
              <a:defRPr sz="2400"/>
            </a:lvl3pPr>
            <a:lvl4pPr marL="1712556" indent="-225378">
              <a:lnSpc>
                <a:spcPct val="90000"/>
              </a:lnSpc>
              <a:buSzPct val="80000"/>
              <a:buFont typeface="Arial" pitchFamily="34" charset="0"/>
              <a:buChar char="•"/>
              <a:defRPr sz="2000"/>
            </a:lvl4pPr>
            <a:lvl5pPr marL="1944281" indent="-23172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01" indent="-45710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47" indent="-45710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61" indent="-342829">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08" indent="-342829">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386" indent="-342829">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42" lvl="0" indent="-341242" algn="l" defTabSz="914173" rtl="0" eaLnBrk="1" latinLnBrk="0" hangingPunct="1">
              <a:lnSpc>
                <a:spcPct val="90000"/>
              </a:lnSpc>
              <a:spcBef>
                <a:spcPct val="20000"/>
              </a:spcBef>
              <a:buSzPct val="80000"/>
              <a:buFont typeface="Arial" pitchFamily="34" charset="0"/>
              <a:buChar char="•"/>
            </a:pPr>
            <a:r>
              <a:rPr lang="en-US" smtClean="0"/>
              <a:t>Click to edit Master text styles</a:t>
            </a:r>
          </a:p>
          <a:p>
            <a:pPr marL="341242" lvl="1" indent="-341242" algn="l" defTabSz="914173" rtl="0" eaLnBrk="1" latinLnBrk="0" hangingPunct="1">
              <a:lnSpc>
                <a:spcPct val="90000"/>
              </a:lnSpc>
              <a:spcBef>
                <a:spcPct val="20000"/>
              </a:spcBef>
              <a:buSzPct val="80000"/>
              <a:buFont typeface="Arial" pitchFamily="34" charset="0"/>
              <a:buChar char="•"/>
            </a:pPr>
            <a:r>
              <a:rPr lang="en-US" smtClean="0"/>
              <a:t>Second level</a:t>
            </a:r>
          </a:p>
          <a:p>
            <a:pPr marL="341242" lvl="2" indent="-341242" algn="l" defTabSz="914173" rtl="0" eaLnBrk="1" latinLnBrk="0" hangingPunct="1">
              <a:lnSpc>
                <a:spcPct val="90000"/>
              </a:lnSpc>
              <a:spcBef>
                <a:spcPct val="20000"/>
              </a:spcBef>
              <a:buSzPct val="80000"/>
              <a:buFont typeface="Arial" pitchFamily="34" charset="0"/>
              <a:buChar char="•"/>
            </a:pPr>
            <a:r>
              <a:rPr lang="en-US" smtClean="0"/>
              <a:t>Third level</a:t>
            </a:r>
          </a:p>
          <a:p>
            <a:pPr marL="341242" lvl="3" indent="-341242" algn="l" defTabSz="914173" rtl="0" eaLnBrk="1" latinLnBrk="0" hangingPunct="1">
              <a:lnSpc>
                <a:spcPct val="90000"/>
              </a:lnSpc>
              <a:spcBef>
                <a:spcPct val="20000"/>
              </a:spcBef>
              <a:buSzPct val="80000"/>
              <a:buFont typeface="Arial" pitchFamily="34" charset="0"/>
              <a:buChar char="•"/>
            </a:pPr>
            <a:r>
              <a:rPr lang="en-US" smtClean="0"/>
              <a:t>Fourth level</a:t>
            </a:r>
          </a:p>
          <a:p>
            <a:pPr marL="341242" lvl="4" indent="-341242" algn="l" defTabSz="91417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451554507"/>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6"/>
            <a:ext cx="5486400" cy="443199"/>
          </a:xfrm>
        </p:spPr>
        <p:txBody>
          <a:bodyPr anchor="b"/>
          <a:lstStyle>
            <a:lvl1pPr marL="0" indent="0">
              <a:lnSpc>
                <a:spcPct val="90000"/>
              </a:lnSpc>
              <a:spcBef>
                <a:spcPts val="0"/>
              </a:spcBef>
              <a:buNone/>
              <a:defRPr sz="3200" b="0">
                <a:latin typeface="Segoe UI Light" pitchFamily="34" charset="0"/>
              </a:defRPr>
            </a:lvl1pPr>
            <a:lvl2pPr marL="457085" indent="0">
              <a:buNone/>
              <a:defRPr sz="2000" b="1"/>
            </a:lvl2pPr>
            <a:lvl3pPr marL="914173" indent="0">
              <a:buNone/>
              <a:defRPr sz="1900" b="1"/>
            </a:lvl3pPr>
            <a:lvl4pPr marL="1371259" indent="0">
              <a:buNone/>
              <a:defRPr sz="1600" b="1"/>
            </a:lvl4pPr>
            <a:lvl5pPr marL="1828347" indent="0">
              <a:buNone/>
              <a:defRPr sz="1600" b="1"/>
            </a:lvl5pPr>
            <a:lvl6pPr marL="2285429" indent="0">
              <a:buNone/>
              <a:defRPr sz="1600" b="1"/>
            </a:lvl6pPr>
            <a:lvl7pPr marL="2742519" indent="0">
              <a:buNone/>
              <a:defRPr sz="1600" b="1"/>
            </a:lvl7pPr>
            <a:lvl8pPr marL="3199605" indent="0">
              <a:buNone/>
              <a:defRPr sz="1600" b="1"/>
            </a:lvl8pPr>
            <a:lvl9pPr marL="3656692"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69" y="2266802"/>
            <a:ext cx="5484971" cy="1983449"/>
          </a:xfrm>
        </p:spPr>
        <p:txBody>
          <a:bodyPr/>
          <a:lstStyle>
            <a:lvl1pPr marL="403143" indent="-403143">
              <a:buSzPct val="80000"/>
              <a:buFont typeface="Arial" pitchFamily="34" charset="0"/>
              <a:buChar char="•"/>
              <a:defRPr sz="2800"/>
            </a:lvl1pPr>
            <a:lvl2pPr marL="744380" indent="-322196">
              <a:buSzPct val="80000"/>
              <a:buFont typeface="Arial" pitchFamily="34" charset="0"/>
              <a:buChar char="•"/>
              <a:defRPr sz="2800"/>
            </a:lvl2pPr>
            <a:lvl3pPr marL="1026899" indent="-282516" defTabSz="1030074">
              <a:buSzPct val="80000"/>
              <a:buFont typeface="Arial" pitchFamily="34" charset="0"/>
              <a:buChar char="•"/>
              <a:defRPr sz="2400"/>
            </a:lvl3pPr>
            <a:lvl4pPr marL="1317349" indent="-287278">
              <a:buSzPct val="80000"/>
              <a:buFont typeface="Arial" pitchFamily="34" charset="0"/>
              <a:buChar char="•"/>
              <a:defRPr sz="2000"/>
            </a:lvl4pPr>
            <a:lvl5pPr marL="1541142" indent="-223791">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7806"/>
            <a:ext cx="5486400" cy="443199"/>
          </a:xfrm>
        </p:spPr>
        <p:txBody>
          <a:bodyPr anchor="b"/>
          <a:lstStyle>
            <a:lvl1pPr marL="0" indent="0">
              <a:lnSpc>
                <a:spcPct val="90000"/>
              </a:lnSpc>
              <a:spcBef>
                <a:spcPts val="0"/>
              </a:spcBef>
              <a:buNone/>
              <a:defRPr sz="3200" b="0">
                <a:latin typeface="Segoe UI Light" pitchFamily="34" charset="0"/>
              </a:defRPr>
            </a:lvl1pPr>
            <a:lvl2pPr marL="457085" indent="0">
              <a:buNone/>
              <a:defRPr sz="2000" b="1"/>
            </a:lvl2pPr>
            <a:lvl3pPr marL="914173" indent="0">
              <a:buNone/>
              <a:defRPr sz="1900" b="1"/>
            </a:lvl3pPr>
            <a:lvl4pPr marL="1371259" indent="0">
              <a:buNone/>
              <a:defRPr sz="1600" b="1"/>
            </a:lvl4pPr>
            <a:lvl5pPr marL="1828347" indent="0">
              <a:buNone/>
              <a:defRPr sz="1600" b="1"/>
            </a:lvl5pPr>
            <a:lvl6pPr marL="2285429" indent="0">
              <a:buNone/>
              <a:defRPr sz="1600" b="1"/>
            </a:lvl6pPr>
            <a:lvl7pPr marL="2742519" indent="0">
              <a:buNone/>
              <a:defRPr sz="1600" b="1"/>
            </a:lvl7pPr>
            <a:lvl8pPr marL="3199605" indent="0">
              <a:buNone/>
              <a:defRPr sz="1600" b="1"/>
            </a:lvl8pPr>
            <a:lvl9pPr marL="3656692"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260" indent="-29626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01" indent="-45710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15" indent="-342829">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01" indent="-342829">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11" indent="-342829">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01" indent="-342829">
              <a:defRPr sz="1600"/>
            </a:lvl6pPr>
            <a:lvl7pPr marL="1603042" indent="-285690">
              <a:defRPr sz="1600"/>
            </a:lvl7pPr>
            <a:lvl8pPr>
              <a:defRPr sz="1600"/>
            </a:lvl8pPr>
            <a:lvl9pPr>
              <a:defRPr sz="1600"/>
            </a:lvl9pPr>
          </a:lstStyle>
          <a:p>
            <a:pPr marL="403143" lvl="0" indent="-403143" algn="l" defTabSz="914173" rtl="0" eaLnBrk="1" latinLnBrk="0" hangingPunct="1">
              <a:lnSpc>
                <a:spcPct val="90000"/>
              </a:lnSpc>
              <a:spcBef>
                <a:spcPct val="20000"/>
              </a:spcBef>
              <a:buSzPct val="80000"/>
            </a:pPr>
            <a:r>
              <a:rPr lang="en-US" dirty="0" smtClean="0"/>
              <a:t>Click to edit Master text styles</a:t>
            </a:r>
          </a:p>
          <a:p>
            <a:pPr marL="403143" lvl="1" indent="-403143" algn="l" defTabSz="914173" rtl="0" eaLnBrk="1" latinLnBrk="0" hangingPunct="1">
              <a:lnSpc>
                <a:spcPct val="90000"/>
              </a:lnSpc>
              <a:spcBef>
                <a:spcPct val="20000"/>
              </a:spcBef>
              <a:buSzPct val="80000"/>
            </a:pPr>
            <a:r>
              <a:rPr lang="en-US" dirty="0" smtClean="0"/>
              <a:t>Second level</a:t>
            </a:r>
          </a:p>
          <a:p>
            <a:pPr marL="403143" lvl="2" indent="-403143" algn="l" defTabSz="914173" rtl="0" eaLnBrk="1" latinLnBrk="0" hangingPunct="1">
              <a:lnSpc>
                <a:spcPct val="90000"/>
              </a:lnSpc>
              <a:spcBef>
                <a:spcPct val="20000"/>
              </a:spcBef>
              <a:buSzPct val="80000"/>
            </a:pPr>
            <a:r>
              <a:rPr lang="en-US" dirty="0" smtClean="0"/>
              <a:t>Third level</a:t>
            </a:r>
          </a:p>
          <a:p>
            <a:pPr marL="403143" lvl="3" indent="-403143" algn="l" defTabSz="914173" rtl="0" eaLnBrk="1" latinLnBrk="0" hangingPunct="1">
              <a:lnSpc>
                <a:spcPct val="90000"/>
              </a:lnSpc>
              <a:spcBef>
                <a:spcPct val="20000"/>
              </a:spcBef>
              <a:buSzPct val="80000"/>
            </a:pPr>
            <a:r>
              <a:rPr lang="en-US" dirty="0" smtClean="0"/>
              <a:t>Fourth level</a:t>
            </a:r>
          </a:p>
          <a:p>
            <a:pPr marL="403143" lvl="4" indent="-403143" algn="l" defTabSz="914173"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877123235"/>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3"/>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17081673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grpSp>
    </p:spTree>
    <p:extLst>
      <p:ext uri="{BB962C8B-B14F-4D97-AF65-F5344CB8AC3E}">
        <p14:creationId xmlns:p14="http://schemas.microsoft.com/office/powerpoint/2010/main" val="4264936276"/>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0" tIns="45711" rIns="91420" bIns="45711" numCol="1" anchor="t" anchorCtr="0" compatLnSpc="1">
            <a:prstTxWarp prst="textNoShape">
              <a:avLst/>
            </a:prstTxWarp>
          </a:bodyPr>
          <a:lstStyle/>
          <a:p>
            <a:pPr defTabSz="914173"/>
            <a:endParaRPr lang="en-US">
              <a:solidFill>
                <a:srgbClr val="292929"/>
              </a:solidFill>
            </a:endParaRPr>
          </a:p>
        </p:txBody>
      </p:sp>
    </p:spTree>
    <p:extLst>
      <p:ext uri="{BB962C8B-B14F-4D97-AF65-F5344CB8AC3E}">
        <p14:creationId xmlns:p14="http://schemas.microsoft.com/office/powerpoint/2010/main" val="1819717181"/>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grpSp>
    </p:spTree>
    <p:extLst>
      <p:ext uri="{BB962C8B-B14F-4D97-AF65-F5344CB8AC3E}">
        <p14:creationId xmlns:p14="http://schemas.microsoft.com/office/powerpoint/2010/main" val="259650729"/>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7" tIns="41143" rIns="82287" bIns="41143" numCol="1" anchor="t" anchorCtr="0" compatLnSpc="1">
            <a:prstTxWarp prst="textNoShape">
              <a:avLst/>
            </a:prstTxWarp>
          </a:bodyPr>
          <a:lstStyle/>
          <a:p>
            <a:pPr defTabSz="914173"/>
            <a:endParaRPr lang="en-US" sz="1600">
              <a:solidFill>
                <a:srgbClr val="292929"/>
              </a:solidFill>
            </a:endParaRPr>
          </a:p>
        </p:txBody>
      </p:sp>
    </p:spTree>
    <p:extLst>
      <p:ext uri="{BB962C8B-B14F-4D97-AF65-F5344CB8AC3E}">
        <p14:creationId xmlns:p14="http://schemas.microsoft.com/office/powerpoint/2010/main" val="6414467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4"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grpSp>
    </p:spTree>
    <p:extLst>
      <p:ext uri="{BB962C8B-B14F-4D97-AF65-F5344CB8AC3E}">
        <p14:creationId xmlns:p14="http://schemas.microsoft.com/office/powerpoint/2010/main" val="3172691183"/>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05" tIns="45703" rIns="91405" bIns="45703" numCol="1" anchor="t" anchorCtr="0" compatLnSpc="1">
            <a:prstTxWarp prst="textNoShape">
              <a:avLst/>
            </a:prstTxWarp>
            <a:spAutoFit/>
          </a:bodyPr>
          <a:lstStyle/>
          <a:p>
            <a:pPr algn="ctr" defTabSz="91390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0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1427440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45004"/>
          </a:xfrm>
        </p:spPr>
        <p:txBody>
          <a:bodyPr/>
          <a:lstStyle>
            <a:lvl1pPr marL="460275" indent="-460275">
              <a:buClr>
                <a:srgbClr val="FFFFFF"/>
              </a:buClr>
              <a:buSzPct val="70000"/>
              <a:buFontTx/>
              <a:buBlip>
                <a:blip r:embed="rId2"/>
              </a:buBlip>
              <a:defRPr>
                <a:gradFill>
                  <a:gsLst>
                    <a:gs pos="0">
                      <a:srgbClr val="FFFFFF"/>
                    </a:gs>
                    <a:gs pos="86000">
                      <a:srgbClr val="FFFFFF"/>
                    </a:gs>
                  </a:gsLst>
                  <a:lin ang="5400000" scaled="0"/>
                </a:gradFill>
              </a:defRPr>
            </a:lvl1pPr>
            <a:lvl2pPr marL="855485" indent="-395208">
              <a:buClr>
                <a:srgbClr val="FFFFFF"/>
              </a:buClr>
              <a:buSzPct val="70000"/>
              <a:buFontTx/>
              <a:buBlip>
                <a:blip r:embed="rId2"/>
              </a:buBlip>
              <a:defRPr>
                <a:gradFill>
                  <a:gsLst>
                    <a:gs pos="0">
                      <a:srgbClr val="FFFFFF"/>
                    </a:gs>
                    <a:gs pos="86000">
                      <a:srgbClr val="FFFFFF"/>
                    </a:gs>
                  </a:gsLst>
                  <a:lin ang="5400000" scaled="0"/>
                </a:gradFill>
              </a:defRPr>
            </a:lvl2pPr>
            <a:lvl3pPr marL="1258628" indent="-403143">
              <a:buClr>
                <a:srgbClr val="FFFFFF"/>
              </a:buClr>
              <a:buSzPct val="70000"/>
              <a:buFontTx/>
              <a:buBlip>
                <a:blip r:embed="rId2"/>
              </a:buBlip>
              <a:defRPr>
                <a:gradFill>
                  <a:gsLst>
                    <a:gs pos="0">
                      <a:srgbClr val="FFFFFF"/>
                    </a:gs>
                    <a:gs pos="86000">
                      <a:srgbClr val="FFFFFF"/>
                    </a:gs>
                  </a:gsLst>
                  <a:lin ang="5400000" scaled="0"/>
                </a:gradFill>
              </a:defRPr>
            </a:lvl3pPr>
            <a:lvl4pPr marL="1604624" indent="-346002">
              <a:buClr>
                <a:srgbClr val="FFFFFF"/>
              </a:buClr>
              <a:buSzPct val="70000"/>
              <a:buFontTx/>
              <a:buBlip>
                <a:blip r:embed="rId2"/>
              </a:buBlip>
              <a:defRPr>
                <a:gradFill>
                  <a:gsLst>
                    <a:gs pos="0">
                      <a:srgbClr val="FFFFFF"/>
                    </a:gs>
                    <a:gs pos="86000">
                      <a:srgbClr val="FFFFFF"/>
                    </a:gs>
                  </a:gsLst>
                  <a:lin ang="5400000" scaled="0"/>
                </a:gradFill>
              </a:defRPr>
            </a:lvl4pPr>
            <a:lvl5pPr marL="1941110" indent="-336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7111600"/>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45004"/>
          </a:xfrm>
        </p:spPr>
        <p:txBody>
          <a:bodyPr/>
          <a:lstStyle>
            <a:lvl1pPr marL="460275" indent="-460275">
              <a:buClr>
                <a:srgbClr val="FFFFFF"/>
              </a:buClr>
              <a:buSzPct val="70000"/>
              <a:buFontTx/>
              <a:buBlip>
                <a:blip r:embed="rId2"/>
              </a:buBlip>
              <a:defRPr>
                <a:gradFill>
                  <a:gsLst>
                    <a:gs pos="0">
                      <a:srgbClr val="FFFFFF"/>
                    </a:gs>
                    <a:gs pos="86000">
                      <a:srgbClr val="FFFFFF"/>
                    </a:gs>
                  </a:gsLst>
                  <a:lin ang="5400000" scaled="0"/>
                </a:gradFill>
              </a:defRPr>
            </a:lvl1pPr>
            <a:lvl2pPr marL="855485" indent="-395208">
              <a:buClr>
                <a:srgbClr val="FFFFFF"/>
              </a:buClr>
              <a:buSzPct val="70000"/>
              <a:buFontTx/>
              <a:buBlip>
                <a:blip r:embed="rId2"/>
              </a:buBlip>
              <a:defRPr>
                <a:gradFill>
                  <a:gsLst>
                    <a:gs pos="0">
                      <a:srgbClr val="FFFFFF"/>
                    </a:gs>
                    <a:gs pos="86000">
                      <a:srgbClr val="FFFFFF"/>
                    </a:gs>
                  </a:gsLst>
                  <a:lin ang="5400000" scaled="0"/>
                </a:gradFill>
              </a:defRPr>
            </a:lvl2pPr>
            <a:lvl3pPr marL="1258628" indent="-403143">
              <a:buClr>
                <a:srgbClr val="FFFFFF"/>
              </a:buClr>
              <a:buSzPct val="70000"/>
              <a:buFontTx/>
              <a:buBlip>
                <a:blip r:embed="rId2"/>
              </a:buBlip>
              <a:defRPr>
                <a:gradFill>
                  <a:gsLst>
                    <a:gs pos="0">
                      <a:srgbClr val="FFFFFF"/>
                    </a:gs>
                    <a:gs pos="86000">
                      <a:srgbClr val="FFFFFF"/>
                    </a:gs>
                  </a:gsLst>
                  <a:lin ang="5400000" scaled="0"/>
                </a:gradFill>
              </a:defRPr>
            </a:lvl3pPr>
            <a:lvl4pPr marL="1604624" indent="-346002">
              <a:buClr>
                <a:srgbClr val="FFFFFF"/>
              </a:buClr>
              <a:buSzPct val="70000"/>
              <a:buFontTx/>
              <a:buBlip>
                <a:blip r:embed="rId2"/>
              </a:buBlip>
              <a:defRPr>
                <a:gradFill>
                  <a:gsLst>
                    <a:gs pos="0">
                      <a:srgbClr val="FFFFFF"/>
                    </a:gs>
                    <a:gs pos="86000">
                      <a:srgbClr val="FFFFFF"/>
                    </a:gs>
                  </a:gsLst>
                  <a:lin ang="5400000" scaled="0"/>
                </a:gradFill>
              </a:defRPr>
            </a:lvl4pPr>
            <a:lvl5pPr marL="1941110" indent="-336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1" tIns="76177" rIns="152361" bIns="7617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84189919"/>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28" indent="-40314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24" indent="-3460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10" indent="-3364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59152791"/>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24459905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967853"/>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592792865"/>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99802085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695042881"/>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444425430"/>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144063673"/>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283100"/>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447852324"/>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59847761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994031199"/>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47296726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1" tIns="76189" rIns="152381" bIns="7618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0593672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777308561"/>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2295043109"/>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10802797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293890573"/>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76268197"/>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2682412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1536763"/>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0979785"/>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8343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998947"/>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283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122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1478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938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8917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502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594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4292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337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138606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7053912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7473138"/>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407256967"/>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25076989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699076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7117657"/>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4539353"/>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27810483"/>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607746262"/>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8366845"/>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867433184"/>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53489147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622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998015890"/>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9501429"/>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192438"/>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1861128"/>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664240"/>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25686362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89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620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560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75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14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6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325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17" indent="-34287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71" indent="-342871">
              <a:spcBef>
                <a:spcPts val="0"/>
              </a:spcBef>
              <a:spcAft>
                <a:spcPts val="400"/>
              </a:spcAft>
              <a:buFont typeface="Arial" pitchFamily="34" charset="0"/>
              <a:buChar char="•"/>
              <a:defRPr/>
            </a:lvl5pPr>
            <a:lvl6pPr marL="1033376" indent="-342871">
              <a:buFont typeface="Arial" pitchFamily="34" charset="0"/>
              <a:buChar char="•"/>
              <a:defRPr sz="2400">
                <a:gradFill>
                  <a:gsLst>
                    <a:gs pos="0">
                      <a:srgbClr val="595959"/>
                    </a:gs>
                    <a:gs pos="86000">
                      <a:srgbClr val="595959"/>
                    </a:gs>
                  </a:gsLst>
                  <a:lin ang="5400000" scaled="0"/>
                </a:gradFill>
              </a:defRPr>
            </a:lvl6pPr>
            <a:lvl7pPr marL="1255608" indent="-225406">
              <a:defRPr>
                <a:gradFill>
                  <a:gsLst>
                    <a:gs pos="0">
                      <a:srgbClr val="595959"/>
                    </a:gs>
                    <a:gs pos="86000">
                      <a:srgbClr val="595959"/>
                    </a:gs>
                  </a:gsLst>
                  <a:lin ang="5400000" scaled="0"/>
                </a:gradFill>
              </a:defRPr>
            </a:lvl7pPr>
            <a:lvl8pPr marL="1487364" indent="-231755">
              <a:defRPr>
                <a:gradFill>
                  <a:gsLst>
                    <a:gs pos="0">
                      <a:srgbClr val="595959"/>
                    </a:gs>
                    <a:gs pos="86000">
                      <a:srgbClr val="595959"/>
                    </a:gs>
                  </a:gsLst>
                  <a:lin ang="5400000" scaled="0"/>
                </a:gradFill>
              </a:defRPr>
            </a:lvl8pPr>
          </a:lstStyle>
          <a:p>
            <a:pPr marL="346046" lvl="0" indent="-346046" algn="l" defTabSz="914287" rtl="0" eaLnBrk="1" latinLnBrk="0" hangingPunct="1">
              <a:lnSpc>
                <a:spcPct val="90000"/>
              </a:lnSpc>
              <a:spcBef>
                <a:spcPct val="20000"/>
              </a:spcBef>
              <a:buSzPct val="90000"/>
              <a:buFont typeface="Arial" pitchFamily="34" charset="0"/>
              <a:buChar char="•"/>
            </a:pPr>
            <a:r>
              <a:rPr lang="en-US" smtClean="0"/>
              <a:t>Click to edit Master text styles</a:t>
            </a:r>
          </a:p>
          <a:p>
            <a:pPr marL="346046" lvl="1" indent="-346046" algn="l" defTabSz="914287" rtl="0" eaLnBrk="1" latinLnBrk="0" hangingPunct="1">
              <a:lnSpc>
                <a:spcPct val="90000"/>
              </a:lnSpc>
              <a:spcBef>
                <a:spcPct val="20000"/>
              </a:spcBef>
              <a:buSzPct val="90000"/>
              <a:buFont typeface="Arial" pitchFamily="34" charset="0"/>
              <a:buChar char="•"/>
            </a:pPr>
            <a:r>
              <a:rPr lang="en-US" smtClean="0"/>
              <a:t>Second level</a:t>
            </a:r>
          </a:p>
          <a:p>
            <a:pPr marL="346046" lvl="2" indent="-346046" algn="l" defTabSz="914287" rtl="0" eaLnBrk="1" latinLnBrk="0" hangingPunct="1">
              <a:lnSpc>
                <a:spcPct val="90000"/>
              </a:lnSpc>
              <a:spcBef>
                <a:spcPct val="20000"/>
              </a:spcBef>
              <a:buSzPct val="90000"/>
              <a:buFont typeface="Arial" pitchFamily="34" charset="0"/>
              <a:buChar char="•"/>
            </a:pPr>
            <a:r>
              <a:rPr lang="en-US" smtClean="0"/>
              <a:t>Third level</a:t>
            </a:r>
          </a:p>
          <a:p>
            <a:pPr marL="346046" lvl="3" indent="-346046" algn="l" defTabSz="914287" rtl="0" eaLnBrk="1" latinLnBrk="0" hangingPunct="1">
              <a:lnSpc>
                <a:spcPct val="90000"/>
              </a:lnSpc>
              <a:spcBef>
                <a:spcPct val="20000"/>
              </a:spcBef>
              <a:buSzPct val="90000"/>
              <a:buFont typeface="Arial" pitchFamily="34" charset="0"/>
              <a:buChar char="•"/>
            </a:pPr>
            <a:r>
              <a:rPr lang="en-US" smtClean="0"/>
              <a:t>Fourth level</a:t>
            </a:r>
          </a:p>
          <a:p>
            <a:pPr marL="346046" lvl="4" indent="-346046" algn="l" defTabSz="91428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9434286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479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70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718676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67502560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671968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77564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14970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625090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997560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5942580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61" indent="-45716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47" indent="-45716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81" indent="-34287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36" indent="-34287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42" indent="-34287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84" lvl="0" indent="-341284" algn="l" defTabSz="914287" rtl="0" eaLnBrk="1" latinLnBrk="0" hangingPunct="1">
              <a:lnSpc>
                <a:spcPct val="90000"/>
              </a:lnSpc>
              <a:spcBef>
                <a:spcPct val="20000"/>
              </a:spcBef>
              <a:buSzPct val="80000"/>
              <a:buFont typeface="Arial" pitchFamily="34" charset="0"/>
              <a:buChar char="•"/>
            </a:pPr>
            <a:r>
              <a:rPr lang="en-US" smtClean="0"/>
              <a:t>Click to edit Master text styles</a:t>
            </a:r>
          </a:p>
          <a:p>
            <a:pPr marL="341284" lvl="1" indent="-341284" algn="l" defTabSz="914287" rtl="0" eaLnBrk="1" latinLnBrk="0" hangingPunct="1">
              <a:lnSpc>
                <a:spcPct val="90000"/>
              </a:lnSpc>
              <a:spcBef>
                <a:spcPct val="20000"/>
              </a:spcBef>
              <a:buSzPct val="80000"/>
              <a:buFont typeface="Arial" pitchFamily="34" charset="0"/>
              <a:buChar char="•"/>
            </a:pPr>
            <a:r>
              <a:rPr lang="en-US" smtClean="0"/>
              <a:t>Second level</a:t>
            </a:r>
          </a:p>
          <a:p>
            <a:pPr marL="341284" lvl="2" indent="-341284" algn="l" defTabSz="914287" rtl="0" eaLnBrk="1" latinLnBrk="0" hangingPunct="1">
              <a:lnSpc>
                <a:spcPct val="90000"/>
              </a:lnSpc>
              <a:spcBef>
                <a:spcPct val="20000"/>
              </a:spcBef>
              <a:buSzPct val="80000"/>
              <a:buFont typeface="Arial" pitchFamily="34" charset="0"/>
              <a:buChar char="•"/>
            </a:pPr>
            <a:r>
              <a:rPr lang="en-US" smtClean="0"/>
              <a:t>Third level</a:t>
            </a:r>
          </a:p>
          <a:p>
            <a:pPr marL="341284" lvl="3" indent="-341284" algn="l" defTabSz="914287" rtl="0" eaLnBrk="1" latinLnBrk="0" hangingPunct="1">
              <a:lnSpc>
                <a:spcPct val="90000"/>
              </a:lnSpc>
              <a:spcBef>
                <a:spcPct val="20000"/>
              </a:spcBef>
              <a:buSzPct val="80000"/>
              <a:buFont typeface="Arial" pitchFamily="34" charset="0"/>
              <a:buChar char="•"/>
            </a:pPr>
            <a:r>
              <a:rPr lang="en-US" smtClean="0"/>
              <a:t>Fourth level</a:t>
            </a:r>
          </a:p>
          <a:p>
            <a:pPr marL="341284" lvl="4" indent="-341284" algn="l" defTabSz="91428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88897765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93104308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55971337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812731"/>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3830413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818373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09016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15351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63737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67392350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90929301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91489620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946198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6505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5448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27349882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1756289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386916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60608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60833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72837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274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65369119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1277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78615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90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47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734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457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4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118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62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65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624699034"/>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223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745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486158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8662331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238739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610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415846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500147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130123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64" tIns="182864" anchor="ctr" anchorCtr="0"/>
          <a:lstStyle>
            <a:lvl1pPr marL="574627" indent="-57145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46" indent="-342871">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8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28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9" tIns="41149" rIns="82299" bIns="41149" numCol="1" anchor="t" anchorCtr="0" compatLnSpc="1">
            <a:prstTxWarp prst="textNoShape">
              <a:avLst/>
            </a:prstTxWarp>
          </a:bodyPr>
          <a:lstStyle/>
          <a:p>
            <a:pPr lvl="0" defTabSz="1218885"/>
            <a:endParaRPr lang="en-US" sz="1600">
              <a:solidFill>
                <a:srgbClr val="292929"/>
              </a:solidFill>
            </a:endParaRPr>
          </a:p>
        </p:txBody>
      </p:sp>
    </p:spTree>
    <p:extLst>
      <p:ext uri="{BB962C8B-B14F-4D97-AF65-F5344CB8AC3E}">
        <p14:creationId xmlns:p14="http://schemas.microsoft.com/office/powerpoint/2010/main" val="62726453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42015622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88698778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7311183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58798771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001904898"/>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55134"/>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02254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123578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3182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8118527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51107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335" indent="0">
              <a:buFont typeface="Arial" pitchFamily="34" charset="0"/>
              <a:buNone/>
              <a:defRPr/>
            </a:lvl2pPr>
            <a:lvl3pPr marL="855593" indent="0">
              <a:buFont typeface="Arial" pitchFamily="34" charset="0"/>
              <a:buNone/>
              <a:defRPr/>
            </a:lvl3pPr>
            <a:lvl4pPr marL="1258784" indent="0">
              <a:buFont typeface="Arial" pitchFamily="34" charset="0"/>
              <a:buNone/>
              <a:defRPr/>
            </a:lvl4pPr>
            <a:lvl5pPr marL="16048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25888563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79479071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17" indent="-34287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71" indent="-342871">
              <a:spcBef>
                <a:spcPts val="0"/>
              </a:spcBef>
              <a:spcAft>
                <a:spcPts val="400"/>
              </a:spcAft>
              <a:buFont typeface="Arial" pitchFamily="34" charset="0"/>
              <a:buChar char="•"/>
              <a:defRPr/>
            </a:lvl5pPr>
            <a:lvl6pPr marL="1033376" indent="-342871">
              <a:buFont typeface="Arial" pitchFamily="34" charset="0"/>
              <a:buChar char="•"/>
              <a:defRPr sz="2400">
                <a:gradFill>
                  <a:gsLst>
                    <a:gs pos="0">
                      <a:srgbClr val="595959"/>
                    </a:gs>
                    <a:gs pos="86000">
                      <a:srgbClr val="595959"/>
                    </a:gs>
                  </a:gsLst>
                  <a:lin ang="5400000" scaled="0"/>
                </a:gradFill>
              </a:defRPr>
            </a:lvl6pPr>
            <a:lvl7pPr marL="1255608" indent="-225406">
              <a:defRPr>
                <a:gradFill>
                  <a:gsLst>
                    <a:gs pos="0">
                      <a:srgbClr val="595959"/>
                    </a:gs>
                    <a:gs pos="86000">
                      <a:srgbClr val="595959"/>
                    </a:gs>
                  </a:gsLst>
                  <a:lin ang="5400000" scaled="0"/>
                </a:gradFill>
              </a:defRPr>
            </a:lvl7pPr>
            <a:lvl8pPr marL="1487364" indent="-231755">
              <a:defRPr>
                <a:gradFill>
                  <a:gsLst>
                    <a:gs pos="0">
                      <a:srgbClr val="595959"/>
                    </a:gs>
                    <a:gs pos="86000">
                      <a:srgbClr val="595959"/>
                    </a:gs>
                  </a:gsLst>
                  <a:lin ang="5400000" scaled="0"/>
                </a:gradFill>
              </a:defRPr>
            </a:lvl8pPr>
          </a:lstStyle>
          <a:p>
            <a:pPr marL="346046" lvl="0" indent="-346046" algn="l" defTabSz="914287" rtl="0" eaLnBrk="1" latinLnBrk="0" hangingPunct="1">
              <a:lnSpc>
                <a:spcPct val="90000"/>
              </a:lnSpc>
              <a:spcBef>
                <a:spcPct val="20000"/>
              </a:spcBef>
              <a:buSzPct val="90000"/>
              <a:buFont typeface="Arial" pitchFamily="34" charset="0"/>
              <a:buChar char="•"/>
            </a:pPr>
            <a:r>
              <a:rPr lang="en-US" smtClean="0"/>
              <a:t>Click to edit Master text styles</a:t>
            </a:r>
          </a:p>
          <a:p>
            <a:pPr marL="346046" lvl="1" indent="-346046" algn="l" defTabSz="914287" rtl="0" eaLnBrk="1" latinLnBrk="0" hangingPunct="1">
              <a:lnSpc>
                <a:spcPct val="90000"/>
              </a:lnSpc>
              <a:spcBef>
                <a:spcPct val="20000"/>
              </a:spcBef>
              <a:buSzPct val="90000"/>
              <a:buFont typeface="Arial" pitchFamily="34" charset="0"/>
              <a:buChar char="•"/>
            </a:pPr>
            <a:r>
              <a:rPr lang="en-US" smtClean="0"/>
              <a:t>Second level</a:t>
            </a:r>
          </a:p>
          <a:p>
            <a:pPr marL="346046" lvl="2" indent="-346046" algn="l" defTabSz="914287" rtl="0" eaLnBrk="1" latinLnBrk="0" hangingPunct="1">
              <a:lnSpc>
                <a:spcPct val="90000"/>
              </a:lnSpc>
              <a:spcBef>
                <a:spcPct val="20000"/>
              </a:spcBef>
              <a:buSzPct val="90000"/>
              <a:buFont typeface="Arial" pitchFamily="34" charset="0"/>
              <a:buChar char="•"/>
            </a:pPr>
            <a:r>
              <a:rPr lang="en-US" smtClean="0"/>
              <a:t>Third level</a:t>
            </a:r>
          </a:p>
          <a:p>
            <a:pPr marL="346046" lvl="3" indent="-346046" algn="l" defTabSz="914287" rtl="0" eaLnBrk="1" latinLnBrk="0" hangingPunct="1">
              <a:lnSpc>
                <a:spcPct val="90000"/>
              </a:lnSpc>
              <a:spcBef>
                <a:spcPct val="20000"/>
              </a:spcBef>
              <a:buSzPct val="90000"/>
              <a:buFont typeface="Arial" pitchFamily="34" charset="0"/>
              <a:buChar char="•"/>
            </a:pPr>
            <a:r>
              <a:rPr lang="en-US" smtClean="0"/>
              <a:t>Fourth level</a:t>
            </a:r>
          </a:p>
          <a:p>
            <a:pPr marL="346046" lvl="4" indent="-346046" algn="l" defTabSz="91428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06384279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61" indent="-45716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47" indent="-45716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81" indent="-34287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36" indent="-34287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42" indent="-34287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84" lvl="0" indent="-341284" algn="l" defTabSz="914287" rtl="0" eaLnBrk="1" latinLnBrk="0" hangingPunct="1">
              <a:lnSpc>
                <a:spcPct val="90000"/>
              </a:lnSpc>
              <a:spcBef>
                <a:spcPct val="20000"/>
              </a:spcBef>
              <a:buSzPct val="80000"/>
              <a:buFont typeface="Arial" pitchFamily="34" charset="0"/>
              <a:buChar char="•"/>
            </a:pPr>
            <a:r>
              <a:rPr lang="en-US" smtClean="0"/>
              <a:t>Click to edit Master text styles</a:t>
            </a:r>
          </a:p>
          <a:p>
            <a:pPr marL="341284" lvl="1" indent="-341284" algn="l" defTabSz="914287" rtl="0" eaLnBrk="1" latinLnBrk="0" hangingPunct="1">
              <a:lnSpc>
                <a:spcPct val="90000"/>
              </a:lnSpc>
              <a:spcBef>
                <a:spcPct val="20000"/>
              </a:spcBef>
              <a:buSzPct val="80000"/>
              <a:buFont typeface="Arial" pitchFamily="34" charset="0"/>
              <a:buChar char="•"/>
            </a:pPr>
            <a:r>
              <a:rPr lang="en-US" smtClean="0"/>
              <a:t>Second level</a:t>
            </a:r>
          </a:p>
          <a:p>
            <a:pPr marL="341284" lvl="2" indent="-341284" algn="l" defTabSz="914287" rtl="0" eaLnBrk="1" latinLnBrk="0" hangingPunct="1">
              <a:lnSpc>
                <a:spcPct val="90000"/>
              </a:lnSpc>
              <a:spcBef>
                <a:spcPct val="20000"/>
              </a:spcBef>
              <a:buSzPct val="80000"/>
              <a:buFont typeface="Arial" pitchFamily="34" charset="0"/>
              <a:buChar char="•"/>
            </a:pPr>
            <a:r>
              <a:rPr lang="en-US" smtClean="0"/>
              <a:t>Third level</a:t>
            </a:r>
          </a:p>
          <a:p>
            <a:pPr marL="341284" lvl="3" indent="-341284" algn="l" defTabSz="914287" rtl="0" eaLnBrk="1" latinLnBrk="0" hangingPunct="1">
              <a:lnSpc>
                <a:spcPct val="90000"/>
              </a:lnSpc>
              <a:spcBef>
                <a:spcPct val="20000"/>
              </a:spcBef>
              <a:buSzPct val="80000"/>
              <a:buFont typeface="Arial" pitchFamily="34" charset="0"/>
              <a:buChar char="•"/>
            </a:pPr>
            <a:r>
              <a:rPr lang="en-US" smtClean="0"/>
              <a:t>Fourth level</a:t>
            </a:r>
          </a:p>
          <a:p>
            <a:pPr marL="341284" lvl="4" indent="-341284" algn="l" defTabSz="91428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34046077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43841966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47104338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27420910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64" tIns="182864" anchor="ctr" anchorCtr="0"/>
          <a:lstStyle>
            <a:lvl1pPr marL="574627" indent="-57145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87" rtl="0" eaLnBrk="1" latinLnBrk="0" hangingPunct="1">
              <a:lnSpc>
                <a:spcPct val="90000"/>
              </a:lnSpc>
              <a:spcBef>
                <a:spcPts val="0"/>
              </a:spcBef>
              <a:spcAft>
                <a:spcPts val="900"/>
              </a:spcAft>
              <a:buSzPct val="80000"/>
            </a:pPr>
            <a:r>
              <a:rPr lang="en-US" smtClean="0"/>
              <a:t>Click to edit Master text styles</a:t>
            </a:r>
          </a:p>
          <a:p>
            <a:pPr marL="3175" lvl="1" indent="0" algn="l" defTabSz="91428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323545886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187254656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pPr defTabSz="1218885"/>
            <a:endParaRPr lang="en-US" sz="2400">
              <a:solidFill>
                <a:srgbClr val="292929"/>
              </a:solidFill>
            </a:endParaRPr>
          </a:p>
        </p:txBody>
      </p:sp>
    </p:spTree>
    <p:extLst>
      <p:ext uri="{BB962C8B-B14F-4D97-AF65-F5344CB8AC3E}">
        <p14:creationId xmlns:p14="http://schemas.microsoft.com/office/powerpoint/2010/main" val="305038732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theme" Target="../theme/theme1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29" Type="http://schemas.openxmlformats.org/officeDocument/2006/relationships/theme" Target="../theme/theme11.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theme" Target="../theme/theme5.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theme" Target="../theme/theme6.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theme" Target="../theme/theme7.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theme" Target="../theme/theme8.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3" Type="http://schemas.openxmlformats.org/officeDocument/2006/relationships/slideLayout" Target="../slideLayouts/slideLayout152.xml"/><Relationship Id="rId21" Type="http://schemas.openxmlformats.org/officeDocument/2006/relationships/image" Target="../media/image4.png"/><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theme" Target="../theme/theme9.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46102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4069" r:id="rId19"/>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5" indent="-460335" algn="l" defTabSz="91428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93" indent="-395256" algn="l" defTabSz="91428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549084"/>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153872"/>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2" y="228603"/>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9574921"/>
      </p:ext>
    </p:extLst>
  </p:cSld>
  <p:clrMap bg1="lt1" tx1="dk1" bg2="lt2" tx2="dk2" accent1="accent1" accent2="accent2" accent3="accent3" accent4="accent4" accent5="accent5" accent6="accent6" hlink="hlink" folHlink="folHlink"/>
  <p:sldLayoutIdLst>
    <p:sldLayoutId id="2147483862" r:id="rId1"/>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287"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22" indent="-7937" algn="l" defTabSz="914287"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07"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918"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929" indent="0"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125060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999" r:id="rId29"/>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solidFill>
            <a:schemeClr val="tx1">
              <a:alpha val="99000"/>
            </a:schemeClr>
          </a:soli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solidFill>
            <a:schemeClr val="tx1">
              <a:alpha val="99000"/>
            </a:schemeClr>
          </a:soli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00968738"/>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gradFill>
            <a:gsLst>
              <a:gs pos="1250">
                <a:schemeClr val="tx1"/>
              </a:gs>
              <a:gs pos="100000">
                <a:schemeClr val="tx1"/>
              </a:gs>
            </a:gsLst>
            <a:lin ang="5400000" scaled="0"/>
          </a:gra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gradFill>
            <a:gsLst>
              <a:gs pos="1250">
                <a:schemeClr val="tx1"/>
              </a:gs>
              <a:gs pos="100000">
                <a:schemeClr val="tx1"/>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18807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solidFill>
            <a:schemeClr val="tx1">
              <a:alpha val="99000"/>
            </a:schemeClr>
          </a:soli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solidFill>
            <a:schemeClr val="tx1">
              <a:alpha val="99000"/>
            </a:schemeClr>
          </a:soli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348047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5" indent="-460335" algn="l" defTabSz="91428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93" indent="-395256" algn="l" defTabSz="91428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66739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31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Lst>
  <p:transition>
    <p:fade/>
  </p:transition>
  <p:timing>
    <p:tnLst>
      <p:par>
        <p:cTn id="1" dur="indefinite" restart="never" nodeType="tmRoot"/>
      </p:par>
    </p:tnLst>
  </p:timing>
  <p:hf hdr="0" ftr="0" dt="0"/>
  <p:txStyles>
    <p:titleStyle>
      <a:lvl1pPr algn="l" defTabSz="1218431"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473" indent="-613473" algn="l" defTabSz="1218431"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40204" indent="-526738" algn="l" defTabSz="1218431"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7524" indent="-537314" algn="l" defTabSz="121843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8683" indent="-461155" algn="l" defTabSz="121843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7151" indent="-448468" algn="l" defTabSz="121843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50679"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9898"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9111"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8327"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431" rtl="0" eaLnBrk="1" latinLnBrk="0" hangingPunct="1">
        <a:defRPr sz="2400" kern="1200">
          <a:solidFill>
            <a:schemeClr val="tx1"/>
          </a:solidFill>
          <a:latin typeface="+mn-lt"/>
          <a:ea typeface="+mn-ea"/>
          <a:cs typeface="+mn-cs"/>
        </a:defRPr>
      </a:lvl1pPr>
      <a:lvl2pPr marL="609216" algn="l" defTabSz="1218431" rtl="0" eaLnBrk="1" latinLnBrk="0" hangingPunct="1">
        <a:defRPr sz="2400" kern="1200">
          <a:solidFill>
            <a:schemeClr val="tx1"/>
          </a:solidFill>
          <a:latin typeface="+mn-lt"/>
          <a:ea typeface="+mn-ea"/>
          <a:cs typeface="+mn-cs"/>
        </a:defRPr>
      </a:lvl2pPr>
      <a:lvl3pPr marL="1218431" algn="l" defTabSz="1218431" rtl="0" eaLnBrk="1" latinLnBrk="0" hangingPunct="1">
        <a:defRPr sz="2400" kern="1200">
          <a:solidFill>
            <a:schemeClr val="tx1"/>
          </a:solidFill>
          <a:latin typeface="+mn-lt"/>
          <a:ea typeface="+mn-ea"/>
          <a:cs typeface="+mn-cs"/>
        </a:defRPr>
      </a:lvl3pPr>
      <a:lvl4pPr marL="1827647" algn="l" defTabSz="1218431" rtl="0" eaLnBrk="1" latinLnBrk="0" hangingPunct="1">
        <a:defRPr sz="2400" kern="1200">
          <a:solidFill>
            <a:schemeClr val="tx1"/>
          </a:solidFill>
          <a:latin typeface="+mn-lt"/>
          <a:ea typeface="+mn-ea"/>
          <a:cs typeface="+mn-cs"/>
        </a:defRPr>
      </a:lvl4pPr>
      <a:lvl5pPr marL="2436859" algn="l" defTabSz="1218431" rtl="0" eaLnBrk="1" latinLnBrk="0" hangingPunct="1">
        <a:defRPr sz="2400" kern="1200">
          <a:solidFill>
            <a:schemeClr val="tx1"/>
          </a:solidFill>
          <a:latin typeface="+mn-lt"/>
          <a:ea typeface="+mn-ea"/>
          <a:cs typeface="+mn-cs"/>
        </a:defRPr>
      </a:lvl5pPr>
      <a:lvl6pPr marL="3046066" algn="l" defTabSz="1218431" rtl="0" eaLnBrk="1" latinLnBrk="0" hangingPunct="1">
        <a:defRPr sz="2400" kern="1200">
          <a:solidFill>
            <a:schemeClr val="tx1"/>
          </a:solidFill>
          <a:latin typeface="+mn-lt"/>
          <a:ea typeface="+mn-ea"/>
          <a:cs typeface="+mn-cs"/>
        </a:defRPr>
      </a:lvl6pPr>
      <a:lvl7pPr marL="3655292" algn="l" defTabSz="1218431" rtl="0" eaLnBrk="1" latinLnBrk="0" hangingPunct="1">
        <a:defRPr sz="2400" kern="1200">
          <a:solidFill>
            <a:schemeClr val="tx1"/>
          </a:solidFill>
          <a:latin typeface="+mn-lt"/>
          <a:ea typeface="+mn-ea"/>
          <a:cs typeface="+mn-cs"/>
        </a:defRPr>
      </a:lvl7pPr>
      <a:lvl8pPr marL="4264504" algn="l" defTabSz="1218431" rtl="0" eaLnBrk="1" latinLnBrk="0" hangingPunct="1">
        <a:defRPr sz="2400" kern="1200">
          <a:solidFill>
            <a:schemeClr val="tx1"/>
          </a:solidFill>
          <a:latin typeface="+mn-lt"/>
          <a:ea typeface="+mn-ea"/>
          <a:cs typeface="+mn-cs"/>
        </a:defRPr>
      </a:lvl8pPr>
      <a:lvl9pPr marL="4873716" algn="l" defTabSz="1218431"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8542914"/>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2006737019"/>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Lst>
  <p:transition>
    <p:fade/>
  </p:transition>
  <p:timing>
    <p:tnLst>
      <p:par>
        <p:cTn id="1" dur="indefinite" restart="never" nodeType="tmRoot"/>
      </p:par>
    </p:tnLst>
  </p:timing>
  <p:txStyles>
    <p:titleStyle>
      <a:lvl1pPr algn="l" defTabSz="914173"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14" indent="-344414" algn="l" defTabSz="91417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521" indent="-341242" algn="l" defTabSz="91417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628" indent="-344414" algn="l" defTabSz="91417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729" indent="-346002" algn="l" defTabSz="91417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834" indent="-336480" algn="l" defTabSz="91417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97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61"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4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35"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73" rtl="0" eaLnBrk="1" latinLnBrk="0" hangingPunct="1">
        <a:defRPr sz="1900" kern="1200">
          <a:solidFill>
            <a:schemeClr val="tx1"/>
          </a:solidFill>
          <a:latin typeface="+mn-lt"/>
          <a:ea typeface="+mn-ea"/>
          <a:cs typeface="+mn-cs"/>
        </a:defRPr>
      </a:lvl1pPr>
      <a:lvl2pPr marL="457085" algn="l" defTabSz="914173" rtl="0" eaLnBrk="1" latinLnBrk="0" hangingPunct="1">
        <a:defRPr sz="1900" kern="1200">
          <a:solidFill>
            <a:schemeClr val="tx1"/>
          </a:solidFill>
          <a:latin typeface="+mn-lt"/>
          <a:ea typeface="+mn-ea"/>
          <a:cs typeface="+mn-cs"/>
        </a:defRPr>
      </a:lvl2pPr>
      <a:lvl3pPr marL="914173" algn="l" defTabSz="914173" rtl="0" eaLnBrk="1" latinLnBrk="0" hangingPunct="1">
        <a:defRPr sz="1900" kern="1200">
          <a:solidFill>
            <a:schemeClr val="tx1"/>
          </a:solidFill>
          <a:latin typeface="+mn-lt"/>
          <a:ea typeface="+mn-ea"/>
          <a:cs typeface="+mn-cs"/>
        </a:defRPr>
      </a:lvl3pPr>
      <a:lvl4pPr marL="1371259" algn="l" defTabSz="914173" rtl="0" eaLnBrk="1" latinLnBrk="0" hangingPunct="1">
        <a:defRPr sz="1900" kern="1200">
          <a:solidFill>
            <a:schemeClr val="tx1"/>
          </a:solidFill>
          <a:latin typeface="+mn-lt"/>
          <a:ea typeface="+mn-ea"/>
          <a:cs typeface="+mn-cs"/>
        </a:defRPr>
      </a:lvl4pPr>
      <a:lvl5pPr marL="1828347" algn="l" defTabSz="914173" rtl="0" eaLnBrk="1" latinLnBrk="0" hangingPunct="1">
        <a:defRPr sz="1900" kern="1200">
          <a:solidFill>
            <a:schemeClr val="tx1"/>
          </a:solidFill>
          <a:latin typeface="+mn-lt"/>
          <a:ea typeface="+mn-ea"/>
          <a:cs typeface="+mn-cs"/>
        </a:defRPr>
      </a:lvl5pPr>
      <a:lvl6pPr marL="2285429" algn="l" defTabSz="914173" rtl="0" eaLnBrk="1" latinLnBrk="0" hangingPunct="1">
        <a:defRPr sz="1900" kern="1200">
          <a:solidFill>
            <a:schemeClr val="tx1"/>
          </a:solidFill>
          <a:latin typeface="+mn-lt"/>
          <a:ea typeface="+mn-ea"/>
          <a:cs typeface="+mn-cs"/>
        </a:defRPr>
      </a:lvl6pPr>
      <a:lvl7pPr marL="2742519" algn="l" defTabSz="914173" rtl="0" eaLnBrk="1" latinLnBrk="0" hangingPunct="1">
        <a:defRPr sz="1900" kern="1200">
          <a:solidFill>
            <a:schemeClr val="tx1"/>
          </a:solidFill>
          <a:latin typeface="+mn-lt"/>
          <a:ea typeface="+mn-ea"/>
          <a:cs typeface="+mn-cs"/>
        </a:defRPr>
      </a:lvl7pPr>
      <a:lvl8pPr marL="3199605" algn="l" defTabSz="914173" rtl="0" eaLnBrk="1" latinLnBrk="0" hangingPunct="1">
        <a:defRPr sz="1900" kern="1200">
          <a:solidFill>
            <a:schemeClr val="tx1"/>
          </a:solidFill>
          <a:latin typeface="+mn-lt"/>
          <a:ea typeface="+mn-ea"/>
          <a:cs typeface="+mn-cs"/>
        </a:defRPr>
      </a:lvl8pPr>
      <a:lvl9pPr marL="3656692" algn="l" defTabSz="914173"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31.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30.png"/><Relationship Id="rId5" Type="http://schemas.openxmlformats.org/officeDocument/2006/relationships/tags" Target="../tags/tag12.xml"/><Relationship Id="rId10" Type="http://schemas.openxmlformats.org/officeDocument/2006/relationships/image" Target="../media/image29.png"/><Relationship Id="rId4" Type="http://schemas.openxmlformats.org/officeDocument/2006/relationships/tags" Target="../tags/tag11.xml"/><Relationship Id="rId9"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WindowsAzure-TrainingKit/Demo-Windows8AndMobileServices" TargetMode="External"/><Relationship Id="rId2" Type="http://schemas.openxmlformats.org/officeDocument/2006/relationships/notesSlide" Target="../notesSlides/notesSlide3.xml"/><Relationship Id="rId1" Type="http://schemas.openxmlformats.org/officeDocument/2006/relationships/slideLayout" Target="../slideLayouts/slideLayout1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0.png"/><Relationship Id="rId5" Type="http://schemas.openxmlformats.org/officeDocument/2006/relationships/tags" Target="../tags/tag5.xml"/><Relationship Id="rId10" Type="http://schemas.openxmlformats.org/officeDocument/2006/relationships/image" Target="../media/image29.png"/><Relationship Id="rId4" Type="http://schemas.openxmlformats.org/officeDocument/2006/relationships/tags" Target="../tags/tag4.xml"/><Relationship Id="rId9"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989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to SQL type mappings</a:t>
            </a:r>
            <a:endParaRPr lang="en-US" dirty="0"/>
          </a:p>
        </p:txBody>
      </p:sp>
      <p:sp>
        <p:nvSpPr>
          <p:cNvPr id="3" name="Text Placeholder 2"/>
          <p:cNvSpPr>
            <a:spLocks noGrp="1"/>
          </p:cNvSpPr>
          <p:nvPr>
            <p:ph type="body" sz="quarter" idx="10"/>
          </p:nvPr>
        </p:nvSpPr>
        <p:spPr>
          <a:xfrm>
            <a:off x="519113" y="1447801"/>
            <a:ext cx="11669712" cy="3231654"/>
          </a:xfrm>
        </p:spPr>
        <p:txBody>
          <a:bodyPr/>
          <a:lstStyle/>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409259779"/>
              </p:ext>
            </p:extLst>
          </p:nvPr>
        </p:nvGraphicFramePr>
        <p:xfrm>
          <a:off x="960120" y="1584962"/>
          <a:ext cx="10393679" cy="3339588"/>
        </p:xfrm>
        <a:graphic>
          <a:graphicData uri="http://schemas.openxmlformats.org/drawingml/2006/table">
            <a:tbl>
              <a:tblPr firstRow="1" firstCol="1" bandRow="1">
                <a:tableStyleId>{68D230F3-CF80-4859-8CE7-A43EE81993B5}</a:tableStyleId>
              </a:tblPr>
              <a:tblGrid>
                <a:gridCol w="4602480"/>
                <a:gridCol w="5791199"/>
              </a:tblGrid>
              <a:tr h="472438">
                <a:tc>
                  <a:txBody>
                    <a:bodyPr/>
                    <a:lstStyle/>
                    <a:p>
                      <a:pPr marL="0" marR="0">
                        <a:spcBef>
                          <a:spcPts val="0"/>
                        </a:spcBef>
                        <a:spcAft>
                          <a:spcPts val="0"/>
                        </a:spcAft>
                      </a:pPr>
                      <a:r>
                        <a:rPr lang="en-US" sz="2800" b="1" dirty="0">
                          <a:effectLst/>
                        </a:rPr>
                        <a:t>JSON Value</a:t>
                      </a:r>
                      <a:endParaRPr lang="en-US" sz="2800" b="1"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T-SQL Type</a:t>
                      </a:r>
                      <a:endParaRPr lang="en-US" sz="2800">
                        <a:effectLst/>
                        <a:latin typeface="Calibri"/>
                        <a:ea typeface="Calibri"/>
                        <a:cs typeface="Times New Roman"/>
                      </a:endParaRPr>
                    </a:p>
                  </a:txBody>
                  <a:tcPr marL="50800" marR="50800" marT="50800" marB="50800"/>
                </a:tc>
              </a:tr>
              <a:tr h="465330">
                <a:tc>
                  <a:txBody>
                    <a:bodyPr/>
                    <a:lstStyle/>
                    <a:p>
                      <a:pPr marL="0" marR="0">
                        <a:spcBef>
                          <a:spcPts val="0"/>
                        </a:spcBef>
                        <a:spcAft>
                          <a:spcPts val="0"/>
                        </a:spcAft>
                      </a:pPr>
                      <a:r>
                        <a:rPr lang="en-US" sz="2800" b="0" dirty="0">
                          <a:effectLst/>
                        </a:rPr>
                        <a:t>Numeric values (integer, decimal, floating point)</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smtClean="0">
                          <a:effectLst/>
                        </a:rPr>
                        <a:t>Float(53)</a:t>
                      </a:r>
                      <a:endParaRPr lang="en-US" sz="2800">
                        <a:solidFill>
                          <a:srgbClr val="FF0000"/>
                        </a:solidFill>
                        <a:effectLst/>
                        <a:latin typeface="Calibri"/>
                        <a:ea typeface="Calibri"/>
                        <a:cs typeface="Times New Roman"/>
                      </a:endParaRPr>
                    </a:p>
                  </a:txBody>
                  <a:tcPr marL="50800" marR="50800" marT="50800" marB="50800"/>
                </a:tc>
              </a:tr>
              <a:tr h="388110">
                <a:tc>
                  <a:txBody>
                    <a:bodyPr/>
                    <a:lstStyle/>
                    <a:p>
                      <a:pPr marL="0" marR="0">
                        <a:spcBef>
                          <a:spcPts val="0"/>
                        </a:spcBef>
                        <a:spcAft>
                          <a:spcPts val="0"/>
                        </a:spcAft>
                      </a:pPr>
                      <a:r>
                        <a:rPr lang="en-US" sz="2800" b="0" dirty="0">
                          <a:effectLst/>
                        </a:rPr>
                        <a:t>Boolean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Bit</a:t>
                      </a:r>
                      <a:endParaRPr lang="en-US" sz="2800">
                        <a:solidFill>
                          <a:srgbClr val="FF0000"/>
                        </a:solidFill>
                        <a:effectLst/>
                        <a:latin typeface="Calibri"/>
                        <a:ea typeface="Calibri"/>
                        <a:cs typeface="Times New Roman"/>
                      </a:endParaRPr>
                    </a:p>
                  </a:txBody>
                  <a:tcPr marL="50800" marR="50800" marT="50800" marB="50800"/>
                </a:tc>
              </a:tr>
              <a:tr h="472440">
                <a:tc>
                  <a:txBody>
                    <a:bodyPr/>
                    <a:lstStyle/>
                    <a:p>
                      <a:pPr marL="0" marR="0">
                        <a:spcBef>
                          <a:spcPts val="0"/>
                        </a:spcBef>
                        <a:spcAft>
                          <a:spcPts val="0"/>
                        </a:spcAft>
                      </a:pPr>
                      <a:r>
                        <a:rPr lang="en-US" sz="2800" b="0" dirty="0" err="1">
                          <a:effectLst/>
                        </a:rPr>
                        <a:t>DateTime</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a:effectLst/>
                        </a:rPr>
                        <a:t>DateTimeOffset</a:t>
                      </a:r>
                      <a:r>
                        <a:rPr lang="en-US" sz="2800" dirty="0">
                          <a:effectLst/>
                        </a:rPr>
                        <a:t>(3)</a:t>
                      </a:r>
                      <a:endParaRPr lang="en-US" sz="2800" dirty="0">
                        <a:solidFill>
                          <a:srgbClr val="FF0000"/>
                        </a:solidFill>
                        <a:effectLst/>
                        <a:latin typeface="Calibri"/>
                        <a:ea typeface="Calibri"/>
                        <a:cs typeface="Times New Roman"/>
                      </a:endParaRPr>
                    </a:p>
                  </a:txBody>
                  <a:tcPr marL="50800" marR="50800" marT="50800" marB="50800"/>
                </a:tc>
              </a:tr>
              <a:tr h="799588">
                <a:tc>
                  <a:txBody>
                    <a:bodyPr/>
                    <a:lstStyle/>
                    <a:p>
                      <a:pPr marL="0" marR="0">
                        <a:spcBef>
                          <a:spcPts val="0"/>
                        </a:spcBef>
                        <a:spcAft>
                          <a:spcPts val="0"/>
                        </a:spcAft>
                      </a:pPr>
                      <a:r>
                        <a:rPr lang="en-US" sz="2800" b="0" dirty="0">
                          <a:effectLst/>
                        </a:rPr>
                        <a:t>String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smtClean="0">
                          <a:effectLst/>
                        </a:rPr>
                        <a:t>Nvarchar</a:t>
                      </a:r>
                      <a:r>
                        <a:rPr lang="en-US" sz="2800" dirty="0" smtClean="0">
                          <a:effectLst/>
                        </a:rPr>
                        <a:t>(max)</a:t>
                      </a:r>
                      <a:endParaRPr lang="en-US" sz="2800" dirty="0">
                        <a:solidFill>
                          <a:srgbClr val="FF0000"/>
                        </a:solidFill>
                        <a:effectLst/>
                        <a:latin typeface="Calibri"/>
                        <a:ea typeface="Calibri"/>
                        <a:cs typeface="Times New Roman"/>
                      </a:endParaRPr>
                    </a:p>
                  </a:txBody>
                  <a:tcPr marL="50800" marR="50800" marT="50800" marB="50800"/>
                </a:tc>
              </a:tr>
            </a:tbl>
          </a:graphicData>
        </a:graphic>
      </p:graphicFrame>
    </p:spTree>
    <p:extLst>
      <p:ext uri="{BB962C8B-B14F-4D97-AF65-F5344CB8AC3E}">
        <p14:creationId xmlns:p14="http://schemas.microsoft.com/office/powerpoint/2010/main" val="335603344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a:t>Server Logic</a:t>
            </a:r>
            <a:br>
              <a:rPr lang="en-US" sz="6700" dirty="0"/>
            </a:br>
            <a:r>
              <a:rPr lang="en-US" sz="6700" dirty="0"/>
              <a:t>	</a:t>
            </a:r>
            <a:r>
              <a:rPr lang="en-US" sz="4000" dirty="0"/>
              <a:t>adding server logic on CRUD operations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56932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4171" y="6268031"/>
            <a:ext cx="2862944" cy="589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1" fontAlgn="base">
              <a:spcBef>
                <a:spcPts val="200"/>
              </a:spcBef>
              <a:spcAft>
                <a:spcPct val="0"/>
              </a:spcAft>
            </a:pPr>
            <a:endParaRPr lang="en-US" sz="2800" dirty="0">
              <a:ln>
                <a:solidFill>
                  <a:srgbClr val="FFFFFF">
                    <a:alpha val="0"/>
                  </a:srgbClr>
                </a:solidFill>
              </a:ln>
              <a:solidFill>
                <a:srgbClr val="FFFFFF"/>
              </a:solidFill>
            </a:endParaRPr>
          </a:p>
        </p:txBody>
      </p:sp>
      <p:sp>
        <p:nvSpPr>
          <p:cNvPr id="3" name="Title 2"/>
          <p:cNvSpPr>
            <a:spLocks noGrp="1"/>
          </p:cNvSpPr>
          <p:nvPr>
            <p:ph type="title"/>
          </p:nvPr>
        </p:nvSpPr>
        <p:spPr/>
        <p:txBody>
          <a:bodyPr/>
          <a:lstStyle/>
          <a:p>
            <a:r>
              <a:rPr lang="en-US" dirty="0"/>
              <a:t>Push Notification </a:t>
            </a:r>
            <a:r>
              <a:rPr lang="en-US" dirty="0" smtClean="0"/>
              <a:t>Lifecycle Overview</a:t>
            </a:r>
            <a:endParaRPr lang="en-US" dirty="0"/>
          </a:p>
        </p:txBody>
      </p:sp>
      <p:sp>
        <p:nvSpPr>
          <p:cNvPr id="4" name="TextBox 3"/>
          <p:cNvSpPr txBox="1"/>
          <p:nvPr/>
        </p:nvSpPr>
        <p:spPr>
          <a:xfrm>
            <a:off x="7079538" y="1436913"/>
            <a:ext cx="4588595" cy="2550739"/>
          </a:xfrm>
          <a:prstGeom prst="rect">
            <a:avLst/>
          </a:prstGeom>
          <a:noFill/>
        </p:spPr>
        <p:txBody>
          <a:bodyPr wrap="square" lIns="0" tIns="0" rIns="0" bIns="0" rtlCol="0">
            <a:noAutofit/>
          </a:bodyPr>
          <a:lstStyle/>
          <a:p>
            <a:pPr marL="406304" indent="-406304" defTabSz="913559"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Request Channel URI</a:t>
            </a:r>
          </a:p>
          <a:p>
            <a:pPr marL="406304" indent="-406304" defTabSz="913559"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Register with your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Cloud Service</a:t>
            </a:r>
          </a:p>
          <a:p>
            <a:pPr marL="406304" indent="-406304" defTabSz="913559"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Authenticate &amp;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Push Notification</a:t>
            </a:r>
          </a:p>
        </p:txBody>
      </p:sp>
      <p:sp>
        <p:nvSpPr>
          <p:cNvPr id="6" name="Rounded Rectangle 22"/>
          <p:cNvSpPr/>
          <p:nvPr/>
        </p:nvSpPr>
        <p:spPr bwMode="auto">
          <a:xfrm>
            <a:off x="517525" y="1349831"/>
            <a:ext cx="2298535" cy="51606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t" anchorCtr="0" compatLnSpc="1">
            <a:prstTxWarp prst="textNoShape">
              <a:avLst/>
            </a:prstTxWarp>
          </a:bodyPr>
          <a:lstStyle/>
          <a:p>
            <a:pPr algn="ctr" defTabSz="913559" fontAlgn="base">
              <a:spcBef>
                <a:spcPts val="600"/>
              </a:spcBef>
              <a:spcAft>
                <a:spcPts val="600"/>
              </a:spcAft>
            </a:pPr>
            <a:r>
              <a:rPr lang="en-US" sz="2800" spc="-151" dirty="0">
                <a:solidFill>
                  <a:srgbClr val="DDDDDD">
                    <a:lumMod val="50000"/>
                    <a:alpha val="99000"/>
                  </a:srgbClr>
                </a:solidFill>
                <a:latin typeface="Segoe UI Light" pitchFamily="34" charset="0"/>
              </a:rPr>
              <a:t>Windows  8</a:t>
            </a:r>
          </a:p>
        </p:txBody>
      </p:sp>
      <p:sp>
        <p:nvSpPr>
          <p:cNvPr id="7" name="Rounded Rectangle 20"/>
          <p:cNvSpPr/>
          <p:nvPr/>
        </p:nvSpPr>
        <p:spPr bwMode="auto">
          <a:xfrm>
            <a:off x="752392" y="4437132"/>
            <a:ext cx="1828800" cy="18288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Notification</a:t>
            </a:r>
          </a:p>
          <a:p>
            <a:pP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Client Platform</a:t>
            </a:r>
          </a:p>
        </p:txBody>
      </p:sp>
      <p:sp>
        <p:nvSpPr>
          <p:cNvPr id="8" name="Rounded Rectangle 23"/>
          <p:cNvSpPr/>
          <p:nvPr/>
        </p:nvSpPr>
        <p:spPr bwMode="auto">
          <a:xfrm>
            <a:off x="752392"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algn="ct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App</a:t>
            </a:r>
          </a:p>
        </p:txBody>
      </p:sp>
      <p:sp>
        <p:nvSpPr>
          <p:cNvPr id="10" name="Rounded Rectangle 21"/>
          <p:cNvSpPr/>
          <p:nvPr/>
        </p:nvSpPr>
        <p:spPr bwMode="auto">
          <a:xfrm>
            <a:off x="4352928" y="1349829"/>
            <a:ext cx="2103120" cy="210312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defTabSz="1218632" fontAlgn="base">
              <a:lnSpc>
                <a:spcPct val="90000"/>
              </a:lnSpc>
              <a:spcBef>
                <a:spcPct val="0"/>
              </a:spcBef>
              <a:spcAft>
                <a:spcPct val="0"/>
              </a:spcAft>
            </a:pPr>
            <a:r>
              <a:rPr lang="en-US" sz="2000" spc="-51" dirty="0" smtClean="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Mobile Services</a:t>
            </a:r>
            <a:endPar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endParaRPr>
          </a:p>
        </p:txBody>
      </p:sp>
      <p:sp>
        <p:nvSpPr>
          <p:cNvPr id="13" name="Rounded Rectangle 18"/>
          <p:cNvSpPr/>
          <p:nvPr/>
        </p:nvSpPr>
        <p:spPr bwMode="auto">
          <a:xfrm>
            <a:off x="4352928"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0" bIns="91416" numCol="1" rtlCol="0" anchor="b" anchorCtr="0" compatLnSpc="1">
            <a:prstTxWarp prst="textNoShape">
              <a:avLst/>
            </a:prstTxWarp>
          </a:bodyPr>
          <a:lstStyle/>
          <a:p>
            <a:pP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Windows Push Notification Service</a:t>
            </a:r>
          </a:p>
        </p:txBody>
      </p:sp>
      <p:grpSp>
        <p:nvGrpSpPr>
          <p:cNvPr id="29" name="Group 28"/>
          <p:cNvGrpSpPr/>
          <p:nvPr/>
        </p:nvGrpSpPr>
        <p:grpSpPr>
          <a:xfrm>
            <a:off x="1471228" y="3780876"/>
            <a:ext cx="782123" cy="656265"/>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(1)</a:t>
              </a:r>
            </a:p>
          </p:txBody>
        </p:sp>
      </p:grpSp>
      <p:grpSp>
        <p:nvGrpSpPr>
          <p:cNvPr id="30" name="Group 29"/>
          <p:cNvGrpSpPr/>
          <p:nvPr/>
        </p:nvGrpSpPr>
        <p:grpSpPr>
          <a:xfrm>
            <a:off x="2581193" y="2686781"/>
            <a:ext cx="1771733" cy="577291"/>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(2)</a:t>
              </a:r>
            </a:p>
          </p:txBody>
        </p:sp>
      </p:grpSp>
      <p:grpSp>
        <p:nvGrpSpPr>
          <p:cNvPr id="31" name="Group 30"/>
          <p:cNvGrpSpPr/>
          <p:nvPr/>
        </p:nvGrpSpPr>
        <p:grpSpPr>
          <a:xfrm>
            <a:off x="5181577" y="3452949"/>
            <a:ext cx="933675" cy="954443"/>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(3)</a:t>
              </a:r>
            </a:p>
          </p:txBody>
        </p:sp>
      </p:grpSp>
      <p:grpSp>
        <p:nvGrpSpPr>
          <p:cNvPr id="32" name="Group 31"/>
          <p:cNvGrpSpPr/>
          <p:nvPr/>
        </p:nvGrpSpPr>
        <p:grpSpPr>
          <a:xfrm>
            <a:off x="2581192" y="4937173"/>
            <a:ext cx="1771732" cy="603743"/>
            <a:chOff x="2581276" y="4937164"/>
            <a:chExt cx="1762119" cy="603743"/>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6" name="Rectangle 25"/>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(3)</a:t>
              </a:r>
            </a:p>
          </p:txBody>
        </p:sp>
      </p:grpSp>
      <p:sp>
        <p:nvSpPr>
          <p:cNvPr id="33" name="Freeform 7"/>
          <p:cNvSpPr>
            <a:spLocks/>
          </p:cNvSpPr>
          <p:nvPr/>
        </p:nvSpPr>
        <p:spPr bwMode="auto">
          <a:xfrm>
            <a:off x="4693726"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16" tIns="45709" rIns="91416" bIns="45709" numCol="1" anchor="t" anchorCtr="0" compatLnSpc="1">
            <a:prstTxWarp prst="textNoShape">
              <a:avLst/>
            </a:prstTxWarp>
          </a:bodyPr>
          <a:lstStyle/>
          <a:p>
            <a:pPr defTabSz="914135"/>
            <a:endParaRPr lang="en-US">
              <a:solidFill>
                <a:srgbClr val="292929"/>
              </a:solidFill>
            </a:endParaRPr>
          </a:p>
        </p:txBody>
      </p:sp>
      <p:sp>
        <p:nvSpPr>
          <p:cNvPr id="34" name="Freeform 58"/>
          <p:cNvSpPr>
            <a:spLocks noEditPoints="1"/>
          </p:cNvSpPr>
          <p:nvPr/>
        </p:nvSpPr>
        <p:spPr bwMode="black">
          <a:xfrm>
            <a:off x="4962325" y="4739196"/>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83" tIns="41141" rIns="82283" bIns="41141" numCol="1" anchor="t" anchorCtr="0" compatLnSpc="1">
            <a:prstTxWarp prst="textNoShape">
              <a:avLst/>
            </a:prstTxWarp>
          </a:bodyPr>
          <a:lstStyle/>
          <a:p>
            <a:pPr defTabSz="914135"/>
            <a:endParaRPr lang="en-US" sz="1600">
              <a:solidFill>
                <a:srgbClr val="292929"/>
              </a:solidFill>
            </a:endParaRPr>
          </a:p>
        </p:txBody>
      </p:sp>
      <p:grpSp>
        <p:nvGrpSpPr>
          <p:cNvPr id="35" name="Group 34"/>
          <p:cNvGrpSpPr/>
          <p:nvPr/>
        </p:nvGrpSpPr>
        <p:grpSpPr bwMode="black">
          <a:xfrm>
            <a:off x="1144704" y="2338437"/>
            <a:ext cx="1044176" cy="849483"/>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en-US" sz="1600">
                <a:solidFill>
                  <a:srgbClr val="292929"/>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en-US" sz="1600">
                <a:solidFill>
                  <a:srgbClr val="292929"/>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en-US" sz="1600">
                <a:solidFill>
                  <a:srgbClr val="292929"/>
                </a:solidFill>
              </a:endParaRPr>
            </a:p>
          </p:txBody>
        </p:sp>
      </p:grpSp>
      <p:sp>
        <p:nvSpPr>
          <p:cNvPr id="39" name="Freeform 6"/>
          <p:cNvSpPr>
            <a:spLocks noEditPoints="1"/>
          </p:cNvSpPr>
          <p:nvPr/>
        </p:nvSpPr>
        <p:spPr bwMode="auto">
          <a:xfrm>
            <a:off x="1276317" y="4698940"/>
            <a:ext cx="780951" cy="803873"/>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914135"/>
            <a:endParaRPr lang="en-US">
              <a:solidFill>
                <a:srgbClr val="292929"/>
              </a:solidFill>
            </a:endParaRPr>
          </a:p>
        </p:txBody>
      </p:sp>
    </p:spTree>
    <p:extLst>
      <p:ext uri="{BB962C8B-B14F-4D97-AF65-F5344CB8AC3E}">
        <p14:creationId xmlns:p14="http://schemas.microsoft.com/office/powerpoint/2010/main" val="2464262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5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75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75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Notifications</a:t>
            </a:r>
            <a:endParaRPr lang="en-US" dirty="0"/>
          </a:p>
        </p:txBody>
      </p:sp>
      <p:sp>
        <p:nvSpPr>
          <p:cNvPr id="3" name="Text Placeholder 2"/>
          <p:cNvSpPr>
            <a:spLocks noGrp="1"/>
          </p:cNvSpPr>
          <p:nvPr>
            <p:ph type="body" sz="quarter" idx="10"/>
          </p:nvPr>
        </p:nvSpPr>
        <p:spPr>
          <a:xfrm>
            <a:off x="519113" y="1447800"/>
            <a:ext cx="11149013" cy="5009064"/>
          </a:xfrm>
        </p:spPr>
        <p:txBody>
          <a:bodyPr/>
          <a:lstStyle/>
          <a:p>
            <a:r>
              <a:rPr lang="en-US" spc="-71" dirty="0">
                <a:gradFill>
                  <a:gsLst>
                    <a:gs pos="2917">
                      <a:schemeClr val="tx1"/>
                    </a:gs>
                    <a:gs pos="30000">
                      <a:schemeClr val="tx1"/>
                    </a:gs>
                  </a:gsLst>
                  <a:lin ang="5400000" scaled="0"/>
                </a:gradFill>
              </a:rPr>
              <a:t>Integrates with WNS to provide Toast, Tile, Badge and Raw notifications</a:t>
            </a:r>
          </a:p>
          <a:p>
            <a:r>
              <a:rPr lang="en-US" spc="-71" dirty="0">
                <a:gradFill>
                  <a:gsLst>
                    <a:gs pos="2917">
                      <a:schemeClr val="tx1"/>
                    </a:gs>
                    <a:gs pos="30000">
                      <a:schemeClr val="tx1"/>
                    </a:gs>
                  </a:gsLst>
                  <a:lin ang="5400000" scaled="0"/>
                </a:gradFill>
              </a:rPr>
              <a:t>Portal captures your WNS client secret and package </a:t>
            </a:r>
            <a:r>
              <a:rPr lang="en-US" spc="-71" dirty="0" smtClean="0">
                <a:gradFill>
                  <a:gsLst>
                    <a:gs pos="2917">
                      <a:schemeClr val="tx1"/>
                    </a:gs>
                    <a:gs pos="30000">
                      <a:schemeClr val="tx1"/>
                    </a:gs>
                  </a:gsLst>
                  <a:lin ang="5400000" scaled="0"/>
                </a:gradFill>
              </a:rPr>
              <a:t>SID</a:t>
            </a:r>
            <a:endParaRPr lang="en-US"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push.wns.* provides: </a:t>
            </a:r>
          </a:p>
          <a:p>
            <a:r>
              <a:rPr lang="en-US" spc="-71" dirty="0" smtClean="0">
                <a:gradFill>
                  <a:gsLst>
                    <a:gs pos="2917">
                      <a:schemeClr val="tx1"/>
                    </a:gs>
                    <a:gs pos="30000">
                      <a:schemeClr val="tx1"/>
                    </a:gs>
                  </a:gsLst>
                  <a:lin ang="5400000" scaled="0"/>
                </a:gradFill>
              </a:rPr>
              <a:t>	</a:t>
            </a:r>
            <a:r>
              <a:rPr lang="en-US" sz="3600" spc="-71" dirty="0" smtClean="0">
                <a:gradFill>
                  <a:gsLst>
                    <a:gs pos="2917">
                      <a:schemeClr val="tx1"/>
                    </a:gs>
                    <a:gs pos="30000">
                      <a:schemeClr val="tx1"/>
                    </a:gs>
                  </a:gsLst>
                  <a:lin ang="5400000" scaled="0"/>
                </a:gradFill>
              </a:rPr>
              <a:t>clean easy object </a:t>
            </a:r>
            <a:r>
              <a:rPr lang="en-US" sz="3600" spc="-71" dirty="0">
                <a:gradFill>
                  <a:gsLst>
                    <a:gs pos="2917">
                      <a:schemeClr val="tx1"/>
                    </a:gs>
                    <a:gs pos="30000">
                      <a:schemeClr val="tx1"/>
                    </a:gs>
                  </a:gsLst>
                  <a:lin ang="5400000" scaled="0"/>
                </a:gradFill>
              </a:rPr>
              <a:t>model to compose notifications</a:t>
            </a:r>
          </a:p>
          <a:p>
            <a:r>
              <a:rPr lang="en-US" sz="3600" spc="-71" dirty="0" smtClean="0">
                <a:gradFill>
                  <a:gsLst>
                    <a:gs pos="2917">
                      <a:schemeClr val="tx1"/>
                    </a:gs>
                    <a:gs pos="30000">
                      <a:schemeClr val="tx1"/>
                    </a:gs>
                  </a:gsLst>
                  <a:lin ang="5400000" scaled="0"/>
                </a:gradFill>
              </a:rPr>
              <a:t>	Performs </a:t>
            </a:r>
            <a:r>
              <a:rPr lang="en-US" sz="3600" spc="-71" dirty="0" err="1">
                <a:gradFill>
                  <a:gsLst>
                    <a:gs pos="2917">
                      <a:schemeClr val="tx1"/>
                    </a:gs>
                    <a:gs pos="30000">
                      <a:schemeClr val="tx1"/>
                    </a:gs>
                  </a:gsLst>
                  <a:lin ang="5400000" scaled="0"/>
                </a:gradFill>
              </a:rPr>
              <a:t>auth</a:t>
            </a:r>
            <a:r>
              <a:rPr lang="en-US" sz="3600" spc="-71" dirty="0">
                <a:gradFill>
                  <a:gsLst>
                    <a:gs pos="2917">
                      <a:schemeClr val="tx1"/>
                    </a:gs>
                    <a:gs pos="30000">
                      <a:schemeClr val="tx1"/>
                    </a:gs>
                  </a:gsLst>
                  <a:lin ang="5400000" scaled="0"/>
                </a:gradFill>
              </a:rPr>
              <a:t> against WNS for you</a:t>
            </a:r>
          </a:p>
          <a:p>
            <a:endParaRPr lang="en-US" dirty="0"/>
          </a:p>
        </p:txBody>
      </p:sp>
    </p:spTree>
    <p:extLst>
      <p:ext uri="{BB962C8B-B14F-4D97-AF65-F5344CB8AC3E}">
        <p14:creationId xmlns:p14="http://schemas.microsoft.com/office/powerpoint/2010/main" val="132434524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35073" y="3043677"/>
            <a:ext cx="10237787" cy="927946"/>
          </a:xfrm>
        </p:spPr>
        <p:txBody>
          <a:bodyPr/>
          <a:lstStyle/>
          <a:p>
            <a:r>
              <a:rPr lang="en-US" sz="6700" dirty="0"/>
              <a:t>Push </a:t>
            </a:r>
            <a:r>
              <a:rPr lang="en-US" sz="6700" dirty="0" smtClean="0"/>
              <a:t>Notifications</a:t>
            </a:r>
            <a:endParaRPr lang="en-US" sz="6700" dirty="0">
              <a:solidFill>
                <a:srgbClr val="FF0000"/>
              </a:solidFill>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00652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Auth</a:t>
            </a:r>
            <a:r>
              <a:rPr lang="en-US" dirty="0" smtClean="0"/>
              <a:t>*</a:t>
            </a:r>
            <a:endParaRPr lang="en-US" dirty="0"/>
          </a:p>
        </p:txBody>
      </p:sp>
      <p:sp>
        <p:nvSpPr>
          <p:cNvPr id="3" name="Text Placeholder 2"/>
          <p:cNvSpPr>
            <a:spLocks noGrp="1"/>
          </p:cNvSpPr>
          <p:nvPr>
            <p:ph type="body" sz="quarter" idx="10"/>
          </p:nvPr>
        </p:nvSpPr>
        <p:spPr>
          <a:xfrm>
            <a:off x="519113" y="1447800"/>
            <a:ext cx="11149013" cy="4796698"/>
          </a:xfrm>
        </p:spPr>
        <p:txBody>
          <a:bodyPr/>
          <a:lstStyle/>
          <a:p>
            <a:r>
              <a:rPr lang="en-US" spc="-71" dirty="0">
                <a:gradFill>
                  <a:gsLst>
                    <a:gs pos="2917">
                      <a:schemeClr val="tx1"/>
                    </a:gs>
                    <a:gs pos="30000">
                      <a:schemeClr val="tx1"/>
                    </a:gs>
                  </a:gsLst>
                  <a:lin ang="5400000" scaled="0"/>
                </a:gradFill>
              </a:rPr>
              <a:t>Authenticate against Windows Live</a:t>
            </a:r>
          </a:p>
          <a:p>
            <a:r>
              <a:rPr lang="en-US" spc="-71" dirty="0" smtClean="0">
                <a:gradFill>
                  <a:gsLst>
                    <a:gs pos="2917">
                      <a:schemeClr val="tx1"/>
                    </a:gs>
                    <a:gs pos="30000">
                      <a:schemeClr val="tx1"/>
                    </a:gs>
                  </a:gsLst>
                  <a:lin ang="5400000" scaled="0"/>
                </a:gradFill>
              </a:rPr>
              <a:t>Table level permissions for each CRUD operation</a:t>
            </a:r>
            <a:endParaRPr lang="en-US" spc="-71" dirty="0">
              <a:gradFill>
                <a:gsLst>
                  <a:gs pos="2917">
                    <a:schemeClr val="tx1"/>
                  </a:gs>
                  <a:gs pos="30000">
                    <a:schemeClr val="tx1"/>
                  </a:gs>
                </a:gsLst>
                <a:lin ang="5400000" scaled="0"/>
              </a:gradFill>
            </a:endParaRPr>
          </a:p>
          <a:p>
            <a:r>
              <a:rPr lang="en-US" sz="3200" spc="-71" dirty="0" smtClean="0">
                <a:gradFill>
                  <a:gsLst>
                    <a:gs pos="2917">
                      <a:schemeClr val="tx1"/>
                    </a:gs>
                    <a:gs pos="30000">
                      <a:schemeClr val="tx1"/>
                    </a:gs>
                  </a:gsLst>
                  <a:lin ang="5400000" scaled="0"/>
                </a:gradFill>
              </a:rPr>
              <a:t>	Everyone</a:t>
            </a:r>
            <a:endParaRPr lang="en-US" sz="3200" spc="-71" dirty="0">
              <a:gradFill>
                <a:gsLst>
                  <a:gs pos="2917">
                    <a:schemeClr val="tx1"/>
                  </a:gs>
                  <a:gs pos="30000">
                    <a:schemeClr val="tx1"/>
                  </a:gs>
                </a:gsLst>
                <a:lin ang="5400000" scaled="0"/>
              </a:gradFill>
            </a:endParaRPr>
          </a:p>
          <a:p>
            <a:r>
              <a:rPr lang="en-US" sz="3200" spc="-71" dirty="0" smtClean="0">
                <a:gradFill>
                  <a:gsLst>
                    <a:gs pos="2917">
                      <a:schemeClr val="tx1"/>
                    </a:gs>
                    <a:gs pos="30000">
                      <a:schemeClr val="tx1"/>
                    </a:gs>
                  </a:gsLst>
                  <a:lin ang="5400000" scaled="0"/>
                </a:gradFill>
              </a:rPr>
              <a:t>	Anyone </a:t>
            </a:r>
            <a:r>
              <a:rPr lang="en-US" sz="3200" spc="-71" dirty="0">
                <a:gradFill>
                  <a:gsLst>
                    <a:gs pos="2917">
                      <a:schemeClr val="tx1"/>
                    </a:gs>
                    <a:gs pos="30000">
                      <a:schemeClr val="tx1"/>
                    </a:gs>
                  </a:gsLst>
                  <a:lin ang="5400000" scaled="0"/>
                </a:gradFill>
              </a:rPr>
              <a:t>with the Application Key</a:t>
            </a:r>
          </a:p>
          <a:p>
            <a:r>
              <a:rPr lang="en-US" sz="3200" spc="-71" dirty="0" smtClean="0">
                <a:gradFill>
                  <a:gsLst>
                    <a:gs pos="2917">
                      <a:schemeClr val="tx1"/>
                    </a:gs>
                    <a:gs pos="30000">
                      <a:schemeClr val="tx1"/>
                    </a:gs>
                  </a:gsLst>
                  <a:lin ang="5400000" scaled="0"/>
                </a:gradFill>
              </a:rPr>
              <a:t>	Only </a:t>
            </a:r>
            <a:r>
              <a:rPr lang="en-US" sz="3200" spc="-71" dirty="0">
                <a:gradFill>
                  <a:gsLst>
                    <a:gs pos="2917">
                      <a:schemeClr val="tx1"/>
                    </a:gs>
                    <a:gs pos="30000">
                      <a:schemeClr val="tx1"/>
                    </a:gs>
                  </a:gsLst>
                  <a:lin ang="5400000" scaled="0"/>
                </a:gradFill>
              </a:rPr>
              <a:t>Authenticated Users</a:t>
            </a:r>
          </a:p>
          <a:p>
            <a:r>
              <a:rPr lang="en-US" sz="3200" spc="-71" dirty="0" smtClean="0">
                <a:gradFill>
                  <a:gsLst>
                    <a:gs pos="2917">
                      <a:schemeClr val="tx1"/>
                    </a:gs>
                    <a:gs pos="30000">
                      <a:schemeClr val="tx1"/>
                    </a:gs>
                  </a:gsLst>
                  <a:lin ang="5400000" scaled="0"/>
                </a:gradFill>
              </a:rPr>
              <a:t>	Only </a:t>
            </a:r>
            <a:r>
              <a:rPr lang="en-US" sz="3200" spc="-71" dirty="0">
                <a:gradFill>
                  <a:gsLst>
                    <a:gs pos="2917">
                      <a:schemeClr val="tx1"/>
                    </a:gs>
                    <a:gs pos="30000">
                      <a:schemeClr val="tx1"/>
                    </a:gs>
                  </a:gsLst>
                  <a:lin ang="5400000" scaled="0"/>
                </a:gradFill>
              </a:rPr>
              <a:t>Scripts and Admins</a:t>
            </a:r>
          </a:p>
          <a:p>
            <a:r>
              <a:rPr lang="en-US" spc="-71" dirty="0">
                <a:gradFill>
                  <a:gsLst>
                    <a:gs pos="2917">
                      <a:schemeClr val="tx1"/>
                    </a:gs>
                    <a:gs pos="30000">
                      <a:schemeClr val="tx1"/>
                    </a:gs>
                  </a:gsLst>
                  <a:lin ang="5400000" scaled="0"/>
                </a:gradFill>
              </a:rPr>
              <a:t>More granular control with server side scripts</a:t>
            </a:r>
          </a:p>
          <a:p>
            <a:endParaRPr lang="en-US" dirty="0"/>
          </a:p>
        </p:txBody>
      </p:sp>
    </p:spTree>
    <p:extLst>
      <p:ext uri="{BB962C8B-B14F-4D97-AF65-F5344CB8AC3E}">
        <p14:creationId xmlns:p14="http://schemas.microsoft.com/office/powerpoint/2010/main" val="337645585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smtClean="0"/>
              <a:t>Adding Authentication</a:t>
            </a:r>
            <a:r>
              <a:rPr lang="en-US" sz="6700" dirty="0"/>
              <a:t/>
            </a:r>
            <a:br>
              <a:rPr lang="en-US" sz="6700" dirty="0"/>
            </a:br>
            <a:r>
              <a:rPr lang="en-US" sz="6700" dirty="0"/>
              <a:t>	</a:t>
            </a:r>
            <a:r>
              <a:rPr lang="en-US" sz="4000" dirty="0" smtClean="0"/>
              <a:t>hooking up Windows Live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82663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Diagnostics, Logging and Scale</a:t>
            </a:r>
            <a:endParaRPr lang="en-US" dirty="0"/>
          </a:p>
        </p:txBody>
      </p:sp>
      <p:sp>
        <p:nvSpPr>
          <p:cNvPr id="3" name="Text Placeholder 2"/>
          <p:cNvSpPr>
            <a:spLocks noGrp="1"/>
          </p:cNvSpPr>
          <p:nvPr>
            <p:ph type="body" sz="quarter" idx="10"/>
          </p:nvPr>
        </p:nvSpPr>
        <p:spPr>
          <a:xfrm>
            <a:off x="519113" y="1447800"/>
            <a:ext cx="5670866" cy="5272213"/>
          </a:xfrm>
        </p:spPr>
        <p:txBody>
          <a:bodyPr/>
          <a:lstStyle/>
          <a:p>
            <a:r>
              <a:rPr lang="en-US" sz="5400" dirty="0" smtClean="0">
                <a:solidFill>
                  <a:schemeClr val="accent2"/>
                </a:solidFill>
              </a:rPr>
              <a:t>Diagnostics</a:t>
            </a:r>
          </a:p>
          <a:p>
            <a:pPr lvl="1"/>
            <a:r>
              <a:rPr lang="en-US" sz="3200" dirty="0" smtClean="0"/>
              <a:t>API calls</a:t>
            </a:r>
          </a:p>
          <a:p>
            <a:pPr lvl="1"/>
            <a:r>
              <a:rPr lang="en-US" sz="3200" dirty="0" smtClean="0"/>
              <a:t>CPU Time</a:t>
            </a:r>
          </a:p>
          <a:p>
            <a:pPr lvl="1"/>
            <a:r>
              <a:rPr lang="en-US" sz="3200" dirty="0" smtClean="0"/>
              <a:t>Data Out</a:t>
            </a:r>
          </a:p>
          <a:p>
            <a:pPr lvl="1"/>
            <a:endParaRPr lang="en-US" sz="3200" dirty="0" smtClean="0"/>
          </a:p>
          <a:p>
            <a:r>
              <a:rPr lang="en-US" sz="5400" dirty="0" smtClean="0">
                <a:solidFill>
                  <a:schemeClr val="accent2"/>
                </a:solidFill>
              </a:rPr>
              <a:t>Logging</a:t>
            </a:r>
          </a:p>
          <a:p>
            <a:pPr lvl="1"/>
            <a:r>
              <a:rPr lang="en-US" sz="3200" dirty="0" err="1" smtClean="0"/>
              <a:t>console.error</a:t>
            </a:r>
            <a:r>
              <a:rPr lang="en-US" sz="3200" dirty="0" smtClean="0"/>
              <a:t>(…)</a:t>
            </a:r>
          </a:p>
          <a:p>
            <a:pPr lvl="1"/>
            <a:r>
              <a:rPr lang="en-US" sz="3200" dirty="0" smtClean="0"/>
              <a:t>console.log(…)</a:t>
            </a:r>
          </a:p>
          <a:p>
            <a:pPr lvl="1"/>
            <a:endParaRPr lang="en-US" sz="3200" dirty="0"/>
          </a:p>
          <a:p>
            <a:pPr lvl="1"/>
            <a:endParaRPr lang="en-US" sz="3200" dirty="0"/>
          </a:p>
        </p:txBody>
      </p:sp>
      <p:sp>
        <p:nvSpPr>
          <p:cNvPr id="4" name="Text Placeholder 2"/>
          <p:cNvSpPr txBox="1">
            <a:spLocks/>
          </p:cNvSpPr>
          <p:nvPr/>
        </p:nvSpPr>
        <p:spPr>
          <a:xfrm>
            <a:off x="6189979" y="1447799"/>
            <a:ext cx="5998846" cy="5272213"/>
          </a:xfrm>
          <a:prstGeom prst="rect">
            <a:avLst/>
          </a:prstGeom>
        </p:spPr>
        <p:txBody>
          <a:bodyPr vert="horz" wrap="square" lIns="0" tIns="0" rIns="0" bIns="0" rtlCol="0">
            <a:spAutoFit/>
          </a:bodyPr>
          <a:lstStyle>
            <a:lvl1pPr marL="3175" indent="0" algn="l" defTabSz="914287"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287"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smtClean="0">
                <a:solidFill>
                  <a:schemeClr val="accent2"/>
                </a:solidFill>
              </a:rPr>
              <a:t>Scale - Compute</a:t>
            </a:r>
          </a:p>
          <a:p>
            <a:pPr lvl="1"/>
            <a:r>
              <a:rPr lang="en-US" sz="3200" dirty="0" smtClean="0"/>
              <a:t>Scale out instance count</a:t>
            </a:r>
          </a:p>
          <a:p>
            <a:pPr lvl="1"/>
            <a:r>
              <a:rPr lang="en-US" sz="3200" dirty="0" smtClean="0"/>
              <a:t>Scale up VM size</a:t>
            </a:r>
          </a:p>
          <a:p>
            <a:pPr lvl="1"/>
            <a:endParaRPr lang="en-US" sz="3200" dirty="0" smtClean="0"/>
          </a:p>
          <a:p>
            <a:r>
              <a:rPr lang="en-US" sz="5400" dirty="0" smtClean="0">
                <a:solidFill>
                  <a:schemeClr val="accent2"/>
                </a:solidFill>
              </a:rPr>
              <a:t>Scale - Storage</a:t>
            </a:r>
          </a:p>
          <a:p>
            <a:pPr lvl="1"/>
            <a:r>
              <a:rPr lang="en-US" sz="3200" dirty="0" smtClean="0"/>
              <a:t>Scale out mobile service tenant to dedicated SQL DB</a:t>
            </a:r>
          </a:p>
          <a:p>
            <a:pPr lvl="1"/>
            <a:r>
              <a:rPr lang="en-US" sz="3200" dirty="0" smtClean="0"/>
              <a:t>Scale up SQL DB</a:t>
            </a:r>
          </a:p>
          <a:p>
            <a:pPr lvl="1"/>
            <a:endParaRPr lang="en-US" sz="3200" dirty="0" smtClean="0"/>
          </a:p>
          <a:p>
            <a:pPr lvl="1"/>
            <a:endParaRPr lang="en-US" sz="3200" dirty="0"/>
          </a:p>
        </p:txBody>
      </p:sp>
    </p:spTree>
    <p:extLst>
      <p:ext uri="{BB962C8B-B14F-4D97-AF65-F5344CB8AC3E}">
        <p14:creationId xmlns:p14="http://schemas.microsoft.com/office/powerpoint/2010/main" val="223390293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smtClean="0"/>
              <a:t>Diagnostics, Logging, Scale</a:t>
            </a:r>
            <a:r>
              <a:rPr lang="en-US" sz="6700" dirty="0"/>
              <a:t/>
            </a:r>
            <a:br>
              <a:rPr lang="en-US" sz="6700" dirty="0"/>
            </a:b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58046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4071443" y="1776844"/>
            <a:ext cx="4760828" cy="4371707"/>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0070C0"/>
              </a:solidFill>
            </a:endParaRPr>
          </a:p>
        </p:txBody>
      </p:sp>
      <p:sp>
        <p:nvSpPr>
          <p:cNvPr id="2" name="Title 1"/>
          <p:cNvSpPr>
            <a:spLocks noGrp="1"/>
          </p:cNvSpPr>
          <p:nvPr>
            <p:ph type="title"/>
          </p:nvPr>
        </p:nvSpPr>
        <p:spPr/>
        <p:txBody>
          <a:bodyPr/>
          <a:lstStyle/>
          <a:p>
            <a:r>
              <a:rPr lang="en-US" dirty="0" smtClean="0"/>
              <a:t>Free Offer at Launch</a:t>
            </a:r>
            <a:endParaRPr lang="en-US" dirty="0"/>
          </a:p>
        </p:txBody>
      </p:sp>
      <p:sp>
        <p:nvSpPr>
          <p:cNvPr id="24" name="TextBox 23"/>
          <p:cNvSpPr txBox="1"/>
          <p:nvPr/>
        </p:nvSpPr>
        <p:spPr>
          <a:xfrm>
            <a:off x="1344892" y="5070350"/>
            <a:ext cx="1342275"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gradFill>
                  <a:gsLst>
                    <a:gs pos="0">
                      <a:srgbClr val="292929">
                        <a:lumMod val="90000"/>
                        <a:lumOff val="10000"/>
                      </a:srgbClr>
                    </a:gs>
                    <a:gs pos="86000">
                      <a:srgbClr val="292929">
                        <a:lumMod val="90000"/>
                        <a:lumOff val="10000"/>
                      </a:srgbClr>
                    </a:gs>
                  </a:gsLst>
                  <a:lin ang="5400000" scaled="0"/>
                </a:gradFill>
              </a:rPr>
              <a:t>Running on shared instances</a:t>
            </a:r>
            <a:endParaRPr lang="en-US" sz="1600" dirty="0">
              <a:gradFill>
                <a:gsLst>
                  <a:gs pos="0">
                    <a:srgbClr val="292929">
                      <a:lumMod val="90000"/>
                      <a:lumOff val="10000"/>
                    </a:srgbClr>
                  </a:gs>
                  <a:gs pos="86000">
                    <a:srgbClr val="292929">
                      <a:lumMod val="90000"/>
                      <a:lumOff val="10000"/>
                    </a:srgbClr>
                  </a:gs>
                </a:gsLst>
                <a:lin ang="5400000" scaled="0"/>
              </a:gra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379" y="2601669"/>
            <a:ext cx="1283303" cy="1897938"/>
          </a:xfrm>
          <a:prstGeom prst="rect">
            <a:avLst/>
          </a:prstGeom>
        </p:spPr>
      </p:pic>
      <p:sp>
        <p:nvSpPr>
          <p:cNvPr id="4" name="TextBox 3"/>
          <p:cNvSpPr txBox="1"/>
          <p:nvPr/>
        </p:nvSpPr>
        <p:spPr>
          <a:xfrm>
            <a:off x="1092673" y="1610446"/>
            <a:ext cx="1905688" cy="738664"/>
          </a:xfrm>
          <a:prstGeom prst="rect">
            <a:avLst/>
          </a:prstGeom>
          <a:noFill/>
        </p:spPr>
        <p:txBody>
          <a:bodyPr wrap="square" lIns="0" tIns="0" rIns="0" bIns="0" rtlCol="0">
            <a:spAutoFit/>
          </a:bodyPr>
          <a:lstStyle/>
          <a:p>
            <a:pPr algn="ctr">
              <a:lnSpc>
                <a:spcPct val="90000"/>
              </a:lnSpc>
              <a:spcBef>
                <a:spcPct val="20000"/>
              </a:spcBef>
              <a:buSzPct val="80000"/>
            </a:pPr>
            <a:r>
              <a:rPr lang="en-US" sz="2400" dirty="0" smtClean="0">
                <a:solidFill>
                  <a:srgbClr val="0070C0"/>
                </a:solidFill>
              </a:rPr>
              <a:t>10 Mobile </a:t>
            </a:r>
          </a:p>
          <a:p>
            <a:pPr algn="ctr">
              <a:lnSpc>
                <a:spcPct val="90000"/>
              </a:lnSpc>
              <a:spcBef>
                <a:spcPct val="20000"/>
              </a:spcBef>
              <a:buSzPct val="80000"/>
            </a:pPr>
            <a:r>
              <a:rPr lang="en-US" sz="2400" dirty="0" smtClean="0">
                <a:solidFill>
                  <a:srgbClr val="0070C0"/>
                </a:solidFill>
              </a:rPr>
              <a:t>Services</a:t>
            </a:r>
            <a:endParaRPr lang="en-US" sz="2400" dirty="0">
              <a:solidFill>
                <a:srgbClr val="0070C0"/>
              </a:solidFill>
            </a:endParaRPr>
          </a:p>
        </p:txBody>
      </p:sp>
      <p:sp>
        <p:nvSpPr>
          <p:cNvPr id="25" name="TextBox 24"/>
          <p:cNvSpPr txBox="1"/>
          <p:nvPr/>
        </p:nvSpPr>
        <p:spPr>
          <a:xfrm>
            <a:off x="6672693" y="2133168"/>
            <a:ext cx="1905688" cy="738664"/>
          </a:xfrm>
          <a:prstGeom prst="rect">
            <a:avLst/>
          </a:prstGeom>
          <a:noFill/>
        </p:spPr>
        <p:txBody>
          <a:bodyPr wrap="square" lIns="0" tIns="0" rIns="0" bIns="0" rtlCol="0">
            <a:spAutoFit/>
          </a:bodyPr>
          <a:lstStyle/>
          <a:p>
            <a:pPr algn="ctr">
              <a:lnSpc>
                <a:spcPct val="90000"/>
              </a:lnSpc>
              <a:spcBef>
                <a:spcPct val="20000"/>
              </a:spcBef>
              <a:buSzPct val="80000"/>
            </a:pPr>
            <a:r>
              <a:rPr lang="en-US" sz="2400" dirty="0" smtClean="0">
                <a:solidFill>
                  <a:srgbClr val="0070C0"/>
                </a:solidFill>
              </a:rPr>
              <a:t>1GB SQL</a:t>
            </a:r>
          </a:p>
          <a:p>
            <a:pPr algn="ctr">
              <a:lnSpc>
                <a:spcPct val="90000"/>
              </a:lnSpc>
              <a:spcBef>
                <a:spcPct val="20000"/>
              </a:spcBef>
              <a:buSzPct val="80000"/>
            </a:pPr>
            <a:r>
              <a:rPr lang="en-US" sz="2400" dirty="0">
                <a:solidFill>
                  <a:srgbClr val="0070C0"/>
                </a:solidFill>
              </a:rPr>
              <a:t>D</a:t>
            </a:r>
            <a:r>
              <a:rPr lang="en-US" sz="2400" dirty="0" smtClean="0">
                <a:solidFill>
                  <a:srgbClr val="0070C0"/>
                </a:solidFill>
              </a:rPr>
              <a:t>atabase</a:t>
            </a:r>
            <a:endParaRPr lang="en-US" sz="2400" dirty="0">
              <a:solidFill>
                <a:srgbClr val="0070C0"/>
              </a:solidFill>
            </a:endParaRPr>
          </a:p>
        </p:txBody>
      </p:sp>
      <p:sp>
        <p:nvSpPr>
          <p:cNvPr id="27" name="TextBox 26"/>
          <p:cNvSpPr txBox="1"/>
          <p:nvPr/>
        </p:nvSpPr>
        <p:spPr>
          <a:xfrm>
            <a:off x="7022434" y="5109945"/>
            <a:ext cx="1342275"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gradFill>
                  <a:gsLst>
                    <a:gs pos="0">
                      <a:srgbClr val="292929">
                        <a:lumMod val="90000"/>
                        <a:lumOff val="10000"/>
                      </a:srgbClr>
                    </a:gs>
                    <a:gs pos="86000">
                      <a:srgbClr val="292929">
                        <a:lumMod val="90000"/>
                        <a:lumOff val="10000"/>
                      </a:srgbClr>
                    </a:gs>
                  </a:gsLst>
                  <a:lin ang="5400000" scaled="0"/>
                </a:gradFill>
              </a:rPr>
              <a:t>Must be deployed to US-East DC</a:t>
            </a:r>
            <a:endParaRPr lang="en-US" sz="1600" dirty="0">
              <a:gradFill>
                <a:gsLst>
                  <a:gs pos="0">
                    <a:srgbClr val="292929">
                      <a:lumMod val="90000"/>
                      <a:lumOff val="10000"/>
                    </a:srgbClr>
                  </a:gs>
                  <a:gs pos="86000">
                    <a:srgbClr val="292929">
                      <a:lumMod val="90000"/>
                      <a:lumOff val="10000"/>
                    </a:srgbClr>
                  </a:gs>
                </a:gsLst>
                <a:lin ang="5400000" scaled="0"/>
              </a:gradFill>
            </a:endParaRPr>
          </a:p>
        </p:txBody>
      </p:sp>
      <p:sp>
        <p:nvSpPr>
          <p:cNvPr id="29" name="TextBox 28"/>
          <p:cNvSpPr txBox="1"/>
          <p:nvPr/>
        </p:nvSpPr>
        <p:spPr>
          <a:xfrm>
            <a:off x="4554108" y="5075979"/>
            <a:ext cx="1923444"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gradFill>
                  <a:gsLst>
                    <a:gs pos="0">
                      <a:srgbClr val="292929">
                        <a:lumMod val="90000"/>
                        <a:lumOff val="10000"/>
                      </a:srgbClr>
                    </a:gs>
                    <a:gs pos="86000">
                      <a:srgbClr val="292929">
                        <a:lumMod val="90000"/>
                        <a:lumOff val="10000"/>
                      </a:srgbClr>
                    </a:gs>
                  </a:gsLst>
                  <a:lin ang="5400000" scaled="0"/>
                </a:gradFill>
              </a:rPr>
              <a:t>Data transfer is per subscription, not per mobile service</a:t>
            </a:r>
            <a:endParaRPr lang="en-US" sz="1600" dirty="0">
              <a:gradFill>
                <a:gsLst>
                  <a:gs pos="0">
                    <a:srgbClr val="292929">
                      <a:lumMod val="90000"/>
                      <a:lumOff val="10000"/>
                    </a:srgbClr>
                  </a:gs>
                  <a:gs pos="86000">
                    <a:srgbClr val="292929">
                      <a:lumMod val="90000"/>
                      <a:lumOff val="10000"/>
                    </a:srgbClr>
                  </a:gs>
                </a:gsLst>
                <a:lin ang="5400000" scaled="0"/>
              </a:gradFill>
            </a:endParaRPr>
          </a:p>
        </p:txBody>
      </p:sp>
      <p:sp>
        <p:nvSpPr>
          <p:cNvPr id="30" name="TextBox 29"/>
          <p:cNvSpPr txBox="1"/>
          <p:nvPr/>
        </p:nvSpPr>
        <p:spPr>
          <a:xfrm>
            <a:off x="3203312" y="6343537"/>
            <a:ext cx="8788084" cy="443198"/>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solidFill>
                  <a:schemeClr val="tx2"/>
                </a:solidFill>
              </a:rPr>
              <a:t>No SLA during Preview. Only small instances available.  Can upgrade to a reserved instance at 33% discount from normal Pay-As-You-Go rates during Preview.</a:t>
            </a:r>
            <a:endParaRPr lang="en-US" sz="1600" dirty="0">
              <a:solidFill>
                <a:schemeClr val="tx2"/>
              </a:solidFill>
            </a:endParaRPr>
          </a:p>
        </p:txBody>
      </p:sp>
      <p:sp>
        <p:nvSpPr>
          <p:cNvPr id="6" name="TextBox 5"/>
          <p:cNvSpPr txBox="1"/>
          <p:nvPr/>
        </p:nvSpPr>
        <p:spPr>
          <a:xfrm rot="5400000">
            <a:off x="6644583" y="3705870"/>
            <a:ext cx="4832136" cy="443198"/>
          </a:xfrm>
          <a:prstGeom prst="rect">
            <a:avLst/>
          </a:prstGeom>
          <a:noFill/>
        </p:spPr>
        <p:txBody>
          <a:bodyPr wrap="square" lIns="0" tIns="0" rIns="0" bIns="0" rtlCol="0">
            <a:spAutoFit/>
          </a:bodyPr>
          <a:lstStyle/>
          <a:p>
            <a:pPr algn="ctr">
              <a:lnSpc>
                <a:spcPct val="90000"/>
              </a:lnSpc>
              <a:spcBef>
                <a:spcPct val="20000"/>
              </a:spcBef>
              <a:buSzPct val="80000"/>
            </a:pPr>
            <a:r>
              <a:rPr lang="en-US" sz="3200" dirty="0" smtClean="0">
                <a:solidFill>
                  <a:srgbClr val="0070C0"/>
                </a:solidFill>
              </a:rPr>
              <a:t>From WA Free Trial</a:t>
            </a:r>
            <a:endParaRPr lang="en-US" sz="3200" dirty="0">
              <a:solidFill>
                <a:srgbClr val="0070C0"/>
              </a:solidFill>
            </a:endParaRPr>
          </a:p>
        </p:txBody>
      </p:sp>
      <p:sp>
        <p:nvSpPr>
          <p:cNvPr id="7" name="Flowchart: Magnetic Disk 6"/>
          <p:cNvSpPr/>
          <p:nvPr/>
        </p:nvSpPr>
        <p:spPr bwMode="auto">
          <a:xfrm>
            <a:off x="6932335" y="3072035"/>
            <a:ext cx="1330037" cy="1496634"/>
          </a:xfrm>
          <a:prstGeom prst="flowChartMagneticDisk">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ight Arrow 7"/>
          <p:cNvSpPr/>
          <p:nvPr/>
        </p:nvSpPr>
        <p:spPr bwMode="auto">
          <a:xfrm>
            <a:off x="2946407" y="3002972"/>
            <a:ext cx="3215402" cy="757971"/>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Unlimited ingress</a:t>
            </a:r>
          </a:p>
        </p:txBody>
      </p:sp>
      <p:sp>
        <p:nvSpPr>
          <p:cNvPr id="9" name="Left Arrow 8"/>
          <p:cNvSpPr/>
          <p:nvPr/>
        </p:nvSpPr>
        <p:spPr bwMode="auto">
          <a:xfrm>
            <a:off x="2946921" y="3820352"/>
            <a:ext cx="3214888" cy="782821"/>
          </a:xfrm>
          <a:prstGeom prst="lef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165MB daily egress</a:t>
            </a:r>
          </a:p>
        </p:txBody>
      </p:sp>
    </p:spTree>
    <p:extLst>
      <p:ext uri="{BB962C8B-B14F-4D97-AF65-F5344CB8AC3E}">
        <p14:creationId xmlns:p14="http://schemas.microsoft.com/office/powerpoint/2010/main" val="297907237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2286" y="2427890"/>
            <a:ext cx="6861384" cy="2891904"/>
          </a:xfrm>
        </p:spPr>
        <p:txBody>
          <a:bodyPr/>
          <a:lstStyle/>
          <a:p>
            <a:r>
              <a:rPr lang="en-US" dirty="0"/>
              <a:t>Building </a:t>
            </a:r>
            <a:r>
              <a:rPr lang="en-US" dirty="0" smtClean="0"/>
              <a:t>Windows </a:t>
            </a:r>
            <a:r>
              <a:rPr lang="en-US" dirty="0"/>
              <a:t>8 Apps with Windows </a:t>
            </a:r>
            <a:r>
              <a:rPr lang="en-US" dirty="0" smtClean="0"/>
              <a:t>Azure Mobile Services</a:t>
            </a:r>
            <a:endParaRPr lang="en-US" dirty="0">
              <a:solidFill>
                <a:schemeClr val="tx1"/>
              </a:solidFill>
            </a:endParaRPr>
          </a:p>
        </p:txBody>
      </p:sp>
      <p:sp>
        <p:nvSpPr>
          <p:cNvPr id="5" name="Text Placeholder 4"/>
          <p:cNvSpPr>
            <a:spLocks noGrp="1"/>
          </p:cNvSpPr>
          <p:nvPr>
            <p:ph type="body" sz="quarter" idx="12"/>
          </p:nvPr>
        </p:nvSpPr>
        <p:spPr/>
        <p:txBody>
          <a:bodyPr/>
          <a:lstStyle/>
          <a:p>
            <a:r>
              <a:rPr lang="en-US" dirty="0">
                <a:solidFill>
                  <a:schemeClr val="tx1"/>
                </a:solidFill>
              </a:rPr>
              <a:t>Name</a:t>
            </a:r>
          </a:p>
          <a:p>
            <a:r>
              <a:rPr lang="en-US" dirty="0">
                <a:solidFill>
                  <a:schemeClr val="tx1"/>
                </a:solidFill>
              </a:rPr>
              <a:t>Title</a:t>
            </a:r>
          </a:p>
          <a:p>
            <a:r>
              <a:rPr lang="en-US" dirty="0">
                <a:solidFill>
                  <a:schemeClr val="tx1"/>
                </a:solidFill>
              </a:rPr>
              <a:t>Organization</a:t>
            </a:r>
          </a:p>
        </p:txBody>
      </p:sp>
    </p:spTree>
    <p:extLst>
      <p:ext uri="{BB962C8B-B14F-4D97-AF65-F5344CB8AC3E}">
        <p14:creationId xmlns:p14="http://schemas.microsoft.com/office/powerpoint/2010/main" val="1418298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a:t>
            </a:r>
            <a:endParaRPr lang="en-US" dirty="0"/>
          </a:p>
        </p:txBody>
      </p:sp>
      <p:sp>
        <p:nvSpPr>
          <p:cNvPr id="12" name="Rectangle 11"/>
          <p:cNvSpPr/>
          <p:nvPr/>
        </p:nvSpPr>
        <p:spPr bwMode="auto">
          <a:xfrm>
            <a:off x="519109" y="1158446"/>
            <a:ext cx="6433483" cy="894768"/>
          </a:xfrm>
          <a:prstGeom prst="rect">
            <a:avLst/>
          </a:prstGeom>
          <a:solidFill>
            <a:schemeClr val="accent6"/>
          </a:solidFill>
          <a:ln w="9525" cap="flat" cmpd="sng" algn="ctr">
            <a:noFill/>
            <a:prstDash val="solid"/>
            <a:headEnd type="none" w="med" len="med"/>
            <a:tailEnd type="none" w="med" len="med"/>
          </a:ln>
          <a:effectLst/>
        </p:spPr>
        <p:txBody>
          <a:bodyPr vert="horz" wrap="square" lIns="182880" tIns="91440" rIns="91440" bIns="91440" numCol="1" rtlCol="0" anchor="b" anchorCtr="0" compatLnSpc="1">
            <a:prstTxWarp prst="textNoShape">
              <a:avLst/>
            </a:prstTxWarp>
          </a:bodyPr>
          <a:lstStyle/>
          <a:p>
            <a:pPr defTabSz="914400">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pricing &amp; </a:t>
            </a:r>
            <a:r>
              <a:rPr lang="en-US" sz="2900" kern="0" dirty="0" smtClean="0">
                <a:gradFill>
                  <a:gsLst>
                    <a:gs pos="85000">
                      <a:srgbClr val="FFFFFF"/>
                    </a:gs>
                    <a:gs pos="0">
                      <a:srgbClr val="FFFFFF"/>
                    </a:gs>
                  </a:gsLst>
                  <a:lin ang="5400000" scaled="0"/>
                </a:gradFill>
                <a:latin typeface="Segoe UI Light" pitchFamily="34" charset="0"/>
              </a:rPr>
              <a:t/>
            </a:r>
            <a:br>
              <a:rPr lang="en-US" sz="2900" kern="0" dirty="0" smtClean="0">
                <a:gradFill>
                  <a:gsLst>
                    <a:gs pos="85000">
                      <a:srgbClr val="FFFFFF"/>
                    </a:gs>
                    <a:gs pos="0">
                      <a:srgbClr val="FFFFFF"/>
                    </a:gs>
                  </a:gsLst>
                  <a:lin ang="5400000" scaled="0"/>
                </a:gradFill>
                <a:latin typeface="Segoe UI Light" pitchFamily="34" charset="0"/>
              </a:rPr>
            </a:br>
            <a:r>
              <a:rPr lang="en-US" sz="2900" kern="0" dirty="0" smtClean="0">
                <a:gradFill>
                  <a:gsLst>
                    <a:gs pos="85000">
                      <a:srgbClr val="FFFFFF"/>
                    </a:gs>
                    <a:gs pos="0">
                      <a:srgbClr val="FFFFFF"/>
                    </a:gs>
                  </a:gsLst>
                  <a:lin ang="5400000" scaled="0"/>
                </a:gradFill>
                <a:latin typeface="Segoe UI Light" pitchFamily="34" charset="0"/>
              </a:rPr>
              <a:t>licensing</a:t>
            </a:r>
            <a:endParaRPr lang="en-US" sz="2900" kern="0" dirty="0">
              <a:gradFill>
                <a:gsLst>
                  <a:gs pos="85000">
                    <a:srgbClr val="FFFFFF"/>
                  </a:gs>
                  <a:gs pos="0">
                    <a:srgbClr val="FFFFFF"/>
                  </a:gs>
                </a:gsLst>
                <a:lin ang="5400000" scaled="0"/>
              </a:gradFill>
              <a:latin typeface="Segoe UI Light" pitchFamily="34" charset="0"/>
            </a:endParaRPr>
          </a:p>
        </p:txBody>
      </p:sp>
      <p:sp>
        <p:nvSpPr>
          <p:cNvPr id="13" name="TextBox 12"/>
          <p:cNvSpPr txBox="1"/>
          <p:nvPr/>
        </p:nvSpPr>
        <p:spPr>
          <a:xfrm>
            <a:off x="6116970" y="1231881"/>
            <a:ext cx="371192" cy="747897"/>
          </a:xfrm>
          <a:prstGeom prst="rect">
            <a:avLst/>
          </a:prstGeom>
          <a:noFill/>
        </p:spPr>
        <p:txBody>
          <a:bodyPr wrap="square" lIns="0" tIns="0" rIns="0" bIns="0" rtlCol="0">
            <a:spAutoFit/>
          </a:bodyPr>
          <a:lstStyle/>
          <a:p>
            <a:pPr algn="ctr">
              <a:lnSpc>
                <a:spcPct val="90000"/>
              </a:lnSpc>
              <a:spcBef>
                <a:spcPct val="20000"/>
              </a:spcBef>
              <a:buSzPct val="80000"/>
            </a:pPr>
            <a:r>
              <a:rPr lang="en-US" sz="5400" dirty="0" smtClean="0">
                <a:solidFill>
                  <a:schemeClr val="bg1">
                    <a:alpha val="99000"/>
                  </a:schemeClr>
                </a:solidFill>
                <a:latin typeface="Segoe UI Semibold" pitchFamily="34" charset="0"/>
              </a:rPr>
              <a:t>$</a:t>
            </a:r>
            <a:endParaRPr lang="en-US" sz="5400" dirty="0">
              <a:solidFill>
                <a:schemeClr val="bg1">
                  <a:alpha val="99000"/>
                </a:schemeClr>
              </a:solidFill>
              <a:latin typeface="Segoe UI Semibold" pitchFamily="34" charset="0"/>
            </a:endParaRPr>
          </a:p>
        </p:txBody>
      </p:sp>
      <p:sp>
        <p:nvSpPr>
          <p:cNvPr id="14" name="Rectangle 13"/>
          <p:cNvSpPr/>
          <p:nvPr/>
        </p:nvSpPr>
        <p:spPr bwMode="auto">
          <a:xfrm>
            <a:off x="8058172" y="1209584"/>
            <a:ext cx="3246120" cy="894768"/>
          </a:xfrm>
          <a:prstGeom prst="rect">
            <a:avLst/>
          </a:prstGeom>
          <a:solidFill>
            <a:schemeClr val="accent4"/>
          </a:solidFill>
          <a:ln w="9525" cap="flat" cmpd="sng" algn="ctr">
            <a:noFill/>
            <a:prstDash val="solid"/>
            <a:headEnd type="none" w="med" len="med"/>
            <a:tailEnd type="none" w="med" len="med"/>
          </a:ln>
          <a:effectLst/>
        </p:spPr>
        <p:txBody>
          <a:bodyPr vert="horz" wrap="square" lIns="182880" tIns="91440" rIns="91440" bIns="91440" numCol="1" rtlCol="0" anchor="b" anchorCtr="0" compatLnSpc="1">
            <a:prstTxWarp prst="textNoShape">
              <a:avLst/>
            </a:prstTxWarp>
          </a:bodyPr>
          <a:lstStyle/>
          <a:p>
            <a:pPr defTabSz="914400">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service level agreements</a:t>
            </a:r>
          </a:p>
        </p:txBody>
      </p:sp>
      <p:grpSp>
        <p:nvGrpSpPr>
          <p:cNvPr id="15" name="Group 14"/>
          <p:cNvGrpSpPr/>
          <p:nvPr/>
        </p:nvGrpSpPr>
        <p:grpSpPr bwMode="black">
          <a:xfrm>
            <a:off x="10441353" y="1459800"/>
            <a:ext cx="647554" cy="394335"/>
            <a:chOff x="10387012" y="4179358"/>
            <a:chExt cx="974726" cy="593725"/>
          </a:xfrm>
          <a:solidFill>
            <a:srgbClr val="FFFFFF"/>
          </a:solidFill>
        </p:grpSpPr>
        <p:sp>
          <p:nvSpPr>
            <p:cNvPr id="16" name="Freeform 15"/>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7" name="Freeform 16"/>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8" name="Freeform 17"/>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9" name="Freeform 18"/>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0" name="Freeform 19"/>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
        <p:nvSpPr>
          <p:cNvPr id="21" name="Content Placeholder 4"/>
          <p:cNvSpPr txBox="1">
            <a:spLocks/>
          </p:cNvSpPr>
          <p:nvPr/>
        </p:nvSpPr>
        <p:spPr>
          <a:xfrm>
            <a:off x="8058172" y="2394792"/>
            <a:ext cx="3246121" cy="1492716"/>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dirty="0" smtClean="0">
                <a:gradFill>
                  <a:gsLst>
                    <a:gs pos="0">
                      <a:srgbClr val="292929">
                        <a:lumMod val="90000"/>
                        <a:lumOff val="10000"/>
                      </a:srgbClr>
                    </a:gs>
                    <a:gs pos="86000">
                      <a:srgbClr val="292929">
                        <a:lumMod val="90000"/>
                        <a:lumOff val="10000"/>
                      </a:srgbClr>
                    </a:gs>
                  </a:gsLst>
                  <a:lin ang="5400000" scaled="0"/>
                </a:gradFill>
                <a:latin typeface="+mn-lt"/>
              </a:rPr>
              <a:t>Preview</a:t>
            </a:r>
            <a:br>
              <a:rPr lang="en-US" sz="1800" dirty="0" smtClean="0">
                <a:gradFill>
                  <a:gsLst>
                    <a:gs pos="0">
                      <a:srgbClr val="292929">
                        <a:lumMod val="90000"/>
                        <a:lumOff val="10000"/>
                      </a:srgbClr>
                    </a:gs>
                    <a:gs pos="86000">
                      <a:srgbClr val="292929">
                        <a:lumMod val="90000"/>
                        <a:lumOff val="10000"/>
                      </a:srgbClr>
                    </a:gs>
                  </a:gsLst>
                  <a:lin ang="5400000" scaled="0"/>
                </a:gradFill>
                <a:latin typeface="+mn-lt"/>
              </a:rPr>
            </a:br>
            <a:r>
              <a:rPr lang="en-US" sz="1800" dirty="0" smtClean="0">
                <a:gradFill>
                  <a:gsLst>
                    <a:gs pos="0">
                      <a:srgbClr val="292929">
                        <a:lumMod val="90000"/>
                        <a:lumOff val="10000"/>
                      </a:srgbClr>
                    </a:gs>
                    <a:gs pos="86000">
                      <a:srgbClr val="292929">
                        <a:lumMod val="90000"/>
                        <a:lumOff val="10000"/>
                      </a:srgbClr>
                    </a:gs>
                  </a:gsLst>
                  <a:lin ang="5400000" scaled="0"/>
                </a:gradFill>
              </a:rPr>
              <a:t>No availability SLA</a:t>
            </a:r>
            <a:endParaRPr lang="en-US" sz="1800" dirty="0">
              <a:gradFill>
                <a:gsLst>
                  <a:gs pos="0">
                    <a:srgbClr val="292929">
                      <a:lumMod val="90000"/>
                      <a:lumOff val="10000"/>
                    </a:srgbClr>
                  </a:gs>
                  <a:gs pos="86000">
                    <a:srgbClr val="292929">
                      <a:lumMod val="90000"/>
                      <a:lumOff val="10000"/>
                    </a:srgbClr>
                  </a:gs>
                </a:gsLst>
                <a:lin ang="5400000" scaled="0"/>
              </a:gradFill>
            </a:endParaRPr>
          </a:p>
          <a:p>
            <a:pPr>
              <a:spcBef>
                <a:spcPts val="1800"/>
              </a:spcBef>
            </a:pPr>
            <a:r>
              <a:rPr lang="en-US" sz="1800" dirty="0">
                <a:gradFill>
                  <a:gsLst>
                    <a:gs pos="0">
                      <a:srgbClr val="292929">
                        <a:lumMod val="90000"/>
                        <a:lumOff val="10000"/>
                      </a:srgbClr>
                    </a:gs>
                    <a:gs pos="86000">
                      <a:srgbClr val="292929">
                        <a:lumMod val="90000"/>
                        <a:lumOff val="10000"/>
                      </a:srgbClr>
                    </a:gs>
                  </a:gsLst>
                  <a:lin ang="5400000" scaled="0"/>
                </a:gradFill>
                <a:latin typeface="+mn-lt"/>
              </a:rPr>
              <a:t>General </a:t>
            </a:r>
            <a:r>
              <a:rPr lang="en-US" sz="1800" dirty="0" smtClean="0">
                <a:gradFill>
                  <a:gsLst>
                    <a:gs pos="0">
                      <a:srgbClr val="292929">
                        <a:lumMod val="90000"/>
                        <a:lumOff val="10000"/>
                      </a:srgbClr>
                    </a:gs>
                    <a:gs pos="86000">
                      <a:srgbClr val="292929">
                        <a:lumMod val="90000"/>
                        <a:lumOff val="10000"/>
                      </a:srgbClr>
                    </a:gs>
                  </a:gsLst>
                  <a:lin ang="5400000" scaled="0"/>
                </a:gradFill>
                <a:latin typeface="+mn-lt"/>
              </a:rPr>
              <a:t>Availability</a:t>
            </a:r>
            <a:br>
              <a:rPr lang="en-US" sz="1800" dirty="0" smtClean="0">
                <a:gradFill>
                  <a:gsLst>
                    <a:gs pos="0">
                      <a:srgbClr val="292929">
                        <a:lumMod val="90000"/>
                        <a:lumOff val="10000"/>
                      </a:srgbClr>
                    </a:gs>
                    <a:gs pos="86000">
                      <a:srgbClr val="292929">
                        <a:lumMod val="90000"/>
                        <a:lumOff val="10000"/>
                      </a:srgbClr>
                    </a:gs>
                  </a:gsLst>
                  <a:lin ang="5400000" scaled="0"/>
                </a:gradFill>
                <a:latin typeface="+mn-lt"/>
              </a:rPr>
            </a:br>
            <a:r>
              <a:rPr lang="en-US" sz="1800" dirty="0" smtClean="0">
                <a:solidFill>
                  <a:schemeClr val="tx2"/>
                </a:solidFill>
              </a:rPr>
              <a:t>99.9%</a:t>
            </a:r>
            <a:endParaRPr lang="en-US" sz="1800" dirty="0"/>
          </a:p>
        </p:txBody>
      </p:sp>
      <p:sp>
        <p:nvSpPr>
          <p:cNvPr id="22" name="Content Placeholder 4"/>
          <p:cNvSpPr txBox="1">
            <a:spLocks/>
          </p:cNvSpPr>
          <p:nvPr/>
        </p:nvSpPr>
        <p:spPr>
          <a:xfrm>
            <a:off x="519109" y="2394792"/>
            <a:ext cx="2870477" cy="2566857"/>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b="1" dirty="0" smtClean="0"/>
              <a:t>Shared Instance     (multitenant environment)</a:t>
            </a:r>
          </a:p>
          <a:p>
            <a:r>
              <a:rPr lang="en-US" sz="1800" dirty="0" smtClean="0"/>
              <a:t>Small instance is the only size available; multiple may be purchased </a:t>
            </a:r>
          </a:p>
          <a:p>
            <a:r>
              <a:rPr lang="en-US" sz="1800" dirty="0" smtClean="0"/>
              <a:t>Free at public preview launch</a:t>
            </a:r>
            <a:endParaRPr lang="en-US" sz="1800" dirty="0"/>
          </a:p>
          <a:p>
            <a:r>
              <a:rPr lang="en-US" sz="1800" dirty="0" smtClean="0">
                <a:gradFill>
                  <a:gsLst>
                    <a:gs pos="0">
                      <a:srgbClr val="292929">
                        <a:lumMod val="90000"/>
                        <a:lumOff val="10000"/>
                      </a:srgbClr>
                    </a:gs>
                    <a:gs pos="86000">
                      <a:srgbClr val="292929">
                        <a:lumMod val="90000"/>
                        <a:lumOff val="10000"/>
                      </a:srgbClr>
                    </a:gs>
                  </a:gsLst>
                  <a:lin ang="5400000" scaled="0"/>
                </a:gradFill>
              </a:rPr>
              <a:t>Up to 10 applications</a:t>
            </a:r>
          </a:p>
        </p:txBody>
      </p:sp>
      <p:sp>
        <p:nvSpPr>
          <p:cNvPr id="26" name="Content Placeholder 4"/>
          <p:cNvSpPr txBox="1">
            <a:spLocks/>
          </p:cNvSpPr>
          <p:nvPr/>
        </p:nvSpPr>
        <p:spPr>
          <a:xfrm>
            <a:off x="4029563" y="2394792"/>
            <a:ext cx="2870477" cy="3120854"/>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b="1" dirty="0" smtClean="0"/>
              <a:t>Reserved Instance        (private VM)</a:t>
            </a:r>
          </a:p>
          <a:p>
            <a:r>
              <a:rPr lang="en-US" sz="1800" dirty="0" smtClean="0"/>
              <a:t>Small instance is the only size available; multiple may be purchased</a:t>
            </a:r>
          </a:p>
          <a:p>
            <a:r>
              <a:rPr lang="en-US" sz="1800" dirty="0" smtClean="0"/>
              <a:t>Charge </a:t>
            </a:r>
            <a:r>
              <a:rPr lang="en-US" sz="1800" dirty="0"/>
              <a:t>for Preview will be </a:t>
            </a:r>
            <a:r>
              <a:rPr lang="en-US" sz="1800" dirty="0" smtClean="0"/>
              <a:t>at the same reduced rate as Web Sites</a:t>
            </a:r>
          </a:p>
          <a:p>
            <a:r>
              <a:rPr lang="en-US" sz="1800" dirty="0" smtClean="0">
                <a:gradFill>
                  <a:gsLst>
                    <a:gs pos="0">
                      <a:srgbClr val="292929">
                        <a:lumMod val="90000"/>
                        <a:lumOff val="10000"/>
                      </a:srgbClr>
                    </a:gs>
                    <a:gs pos="86000">
                      <a:srgbClr val="292929">
                        <a:lumMod val="90000"/>
                        <a:lumOff val="10000"/>
                      </a:srgbClr>
                    </a:gs>
                  </a:gsLst>
                  <a:lin ang="5400000" scaled="0"/>
                </a:gradFill>
              </a:rPr>
              <a:t>Up to 10 applications</a:t>
            </a:r>
          </a:p>
        </p:txBody>
      </p:sp>
    </p:spTree>
    <p:extLst>
      <p:ext uri="{BB962C8B-B14F-4D97-AF65-F5344CB8AC3E}">
        <p14:creationId xmlns:p14="http://schemas.microsoft.com/office/powerpoint/2010/main" val="267490564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4" y="228600"/>
            <a:ext cx="11324545" cy="738664"/>
          </a:xfrm>
        </p:spPr>
        <p:txBody>
          <a:bodyPr/>
          <a:lstStyle/>
          <a:p>
            <a:r>
              <a:rPr lang="en-US" sz="5300" dirty="0" smtClean="0"/>
              <a:t>Summary</a:t>
            </a:r>
            <a:endParaRPr lang="en-US" sz="5300" dirty="0"/>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35" name="Rectangle 34"/>
          <p:cNvSpPr/>
          <p:nvPr>
            <p:custDataLst>
              <p:tags r:id="rId1"/>
            </p:custDataLst>
          </p:nvPr>
        </p:nvSpPr>
        <p:spPr bwMode="auto">
          <a:xfrm>
            <a:off x="6328542" y="322995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36" name="Group 35"/>
          <p:cNvGrpSpPr/>
          <p:nvPr/>
        </p:nvGrpSpPr>
        <p:grpSpPr>
          <a:xfrm>
            <a:off x="6760561" y="3380751"/>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48" name="Group 47"/>
            <p:cNvGrpSpPr/>
            <p:nvPr/>
          </p:nvGrpSpPr>
          <p:grpSpPr bwMode="black">
            <a:xfrm>
              <a:off x="2405244" y="4942461"/>
              <a:ext cx="975049" cy="828286"/>
              <a:chOff x="5184775" y="225425"/>
              <a:chExt cx="1500188" cy="1220788"/>
            </a:xfrm>
            <a:grpFill/>
          </p:grpSpPr>
          <p:sp>
            <p:nvSpPr>
              <p:cNvPr id="4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89"/>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a:t>
              </a:r>
              <a:endParaRPr lang="en-US" sz="1500" kern="0" dirty="0">
                <a:gradFill flip="none" rotWithShape="1">
                  <a:gsLst>
                    <a:gs pos="0">
                      <a:srgbClr val="FFFFFF"/>
                    </a:gs>
                    <a:gs pos="100000">
                      <a:srgbClr val="FFFFFF"/>
                    </a:gs>
                  </a:gsLst>
                  <a:lin ang="5400000" scaled="0"/>
                  <a:tileRect/>
                </a:gradFill>
              </a:endParaRP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Diagnostics</a:t>
              </a:r>
              <a:endParaRPr lang="en-US" sz="1500" kern="0" dirty="0">
                <a:gradFill flip="none" rotWithShape="1">
                  <a:gsLst>
                    <a:gs pos="0">
                      <a:srgbClr val="FFFFFF"/>
                    </a:gs>
                    <a:gs pos="100000">
                      <a:srgbClr val="FFFFFF"/>
                    </a:gs>
                  </a:gsLst>
                  <a:lin ang="5400000" scaled="0"/>
                  <a:tileRect/>
                </a:gradFill>
              </a:endParaRP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7210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Text Placeholder 2"/>
          <p:cNvSpPr>
            <a:spLocks noGrp="1"/>
          </p:cNvSpPr>
          <p:nvPr>
            <p:ph type="body" sz="quarter" idx="10"/>
          </p:nvPr>
        </p:nvSpPr>
        <p:spPr>
          <a:xfrm>
            <a:off x="519113" y="1447800"/>
            <a:ext cx="11149013" cy="2562240"/>
          </a:xfrm>
        </p:spPr>
        <p:txBody>
          <a:bodyPr/>
          <a:lstStyle/>
          <a:p>
            <a:pPr marL="574675" indent="-571500">
              <a:buFont typeface="Arial" pitchFamily="34" charset="0"/>
              <a:buChar char="•"/>
            </a:pPr>
            <a:r>
              <a:rPr lang="en-US" spc="-71" dirty="0" smtClean="0">
                <a:gradFill>
                  <a:gsLst>
                    <a:gs pos="2917">
                      <a:schemeClr val="tx1"/>
                    </a:gs>
                    <a:gs pos="30000">
                      <a:schemeClr val="tx1"/>
                    </a:gs>
                  </a:gsLst>
                  <a:lin ang="5400000" scaled="0"/>
                </a:gradFill>
              </a:rPr>
              <a:t>….</a:t>
            </a:r>
          </a:p>
          <a:p>
            <a:pPr marL="574675" indent="-571500">
              <a:buFont typeface="Arial" pitchFamily="34" charset="0"/>
              <a:buChar char="•"/>
            </a:pPr>
            <a:r>
              <a:rPr lang="en-US" spc="-71" dirty="0" smtClean="0">
                <a:gradFill>
                  <a:gsLst>
                    <a:gs pos="2917">
                      <a:schemeClr val="tx1"/>
                    </a:gs>
                    <a:gs pos="30000">
                      <a:schemeClr val="tx1"/>
                    </a:gs>
                  </a:gsLst>
                  <a:lin ang="5400000" scaled="0"/>
                </a:gradFill>
              </a:rPr>
              <a:t>….</a:t>
            </a:r>
          </a:p>
          <a:p>
            <a:pPr marL="574675" indent="-571500">
              <a:buFont typeface="Arial" pitchFamily="34" charset="0"/>
              <a:buChar char="•"/>
            </a:pPr>
            <a:r>
              <a:rPr lang="en-US" spc="-71" dirty="0" smtClean="0">
                <a:gradFill>
                  <a:gsLst>
                    <a:gs pos="2917">
                      <a:schemeClr val="tx1"/>
                    </a:gs>
                    <a:gs pos="30000">
                      <a:schemeClr val="tx1"/>
                    </a:gs>
                  </a:gsLst>
                  <a:lin ang="5400000" scaled="0"/>
                </a:gradFill>
              </a:rPr>
              <a:t>….</a:t>
            </a:r>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4759596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sp>
        <p:nvSpPr>
          <p:cNvPr id="3" name="Freeform 7"/>
          <p:cNvSpPr>
            <a:spLocks noEditPoints="1"/>
          </p:cNvSpPr>
          <p:nvPr/>
        </p:nvSpPr>
        <p:spPr bwMode="auto">
          <a:xfrm>
            <a:off x="520700" y="3053539"/>
            <a:ext cx="3701554" cy="619091"/>
          </a:xfrm>
          <a:custGeom>
            <a:avLst/>
            <a:gdLst>
              <a:gd name="T0" fmla="*/ 347 w 2774"/>
              <a:gd name="T1" fmla="*/ 444 h 464"/>
              <a:gd name="T2" fmla="*/ 281 w 2774"/>
              <a:gd name="T3" fmla="*/ 444 h 464"/>
              <a:gd name="T4" fmla="*/ 186 w 2774"/>
              <a:gd name="T5" fmla="*/ 208 h 464"/>
              <a:gd name="T6" fmla="*/ 0 w 2774"/>
              <a:gd name="T7" fmla="*/ 444 h 464"/>
              <a:gd name="T8" fmla="*/ 271 w 2774"/>
              <a:gd name="T9" fmla="*/ 5 h 464"/>
              <a:gd name="T10" fmla="*/ 396 w 2774"/>
              <a:gd name="T11" fmla="*/ 5 h 464"/>
              <a:gd name="T12" fmla="*/ 473 w 2774"/>
              <a:gd name="T13" fmla="*/ 444 h 464"/>
              <a:gd name="T14" fmla="*/ 502 w 2774"/>
              <a:gd name="T15" fmla="*/ 443 h 464"/>
              <a:gd name="T16" fmla="*/ 693 w 2774"/>
              <a:gd name="T17" fmla="*/ 118 h 464"/>
              <a:gd name="T18" fmla="*/ 702 w 2774"/>
              <a:gd name="T19" fmla="*/ 77 h 464"/>
              <a:gd name="T20" fmla="*/ 600 w 2774"/>
              <a:gd name="T21" fmla="*/ 5 h 464"/>
              <a:gd name="T22" fmla="*/ 702 w 2774"/>
              <a:gd name="T23" fmla="*/ 77 h 464"/>
              <a:gd name="T24" fmla="*/ 869 w 2774"/>
              <a:gd name="T25" fmla="*/ 187 h 464"/>
              <a:gd name="T26" fmla="*/ 883 w 2774"/>
              <a:gd name="T27" fmla="*/ 324 h 464"/>
              <a:gd name="T28" fmla="*/ 805 w 2774"/>
              <a:gd name="T29" fmla="*/ 453 h 464"/>
              <a:gd name="T30" fmla="*/ 1024 w 2774"/>
              <a:gd name="T31" fmla="*/ 240 h 464"/>
              <a:gd name="T32" fmla="*/ 1252 w 2774"/>
              <a:gd name="T33" fmla="*/ 184 h 464"/>
              <a:gd name="T34" fmla="*/ 1569 w 2774"/>
              <a:gd name="T35" fmla="*/ 282 h 464"/>
              <a:gd name="T36" fmla="*/ 1454 w 2774"/>
              <a:gd name="T37" fmla="*/ 332 h 464"/>
              <a:gd name="T38" fmla="*/ 1725 w 2774"/>
              <a:gd name="T39" fmla="*/ 381 h 464"/>
              <a:gd name="T40" fmla="*/ 1596 w 2774"/>
              <a:gd name="T41" fmla="*/ 202 h 464"/>
              <a:gd name="T42" fmla="*/ 1904 w 2774"/>
              <a:gd name="T43" fmla="*/ 213 h 464"/>
              <a:gd name="T44" fmla="*/ 1753 w 2774"/>
              <a:gd name="T45" fmla="*/ 171 h 464"/>
              <a:gd name="T46" fmla="*/ 1893 w 2774"/>
              <a:gd name="T47" fmla="*/ 326 h 464"/>
              <a:gd name="T48" fmla="*/ 1545 w 2774"/>
              <a:gd name="T49" fmla="*/ 348 h 464"/>
              <a:gd name="T50" fmla="*/ 1231 w 2774"/>
              <a:gd name="T51" fmla="*/ 218 h 464"/>
              <a:gd name="T52" fmla="*/ 1103 w 2774"/>
              <a:gd name="T53" fmla="*/ 444 h 464"/>
              <a:gd name="T54" fmla="*/ 1065 w 2774"/>
              <a:gd name="T55" fmla="*/ 118 h 464"/>
              <a:gd name="T56" fmla="*/ 1161 w 2774"/>
              <a:gd name="T57" fmla="*/ 159 h 464"/>
              <a:gd name="T58" fmla="*/ 1271 w 2774"/>
              <a:gd name="T59" fmla="*/ 113 h 464"/>
              <a:gd name="T60" fmla="*/ 1360 w 2774"/>
              <a:gd name="T61" fmla="*/ 371 h 464"/>
              <a:gd name="T62" fmla="*/ 1360 w 2774"/>
              <a:gd name="T63" fmla="*/ 371 h 464"/>
              <a:gd name="T64" fmla="*/ 2128 w 2774"/>
              <a:gd name="T65" fmla="*/ 106 h 464"/>
              <a:gd name="T66" fmla="*/ 2058 w 2774"/>
              <a:gd name="T67" fmla="*/ 371 h 464"/>
              <a:gd name="T68" fmla="*/ 2058 w 2774"/>
              <a:gd name="T69" fmla="*/ 371 h 464"/>
              <a:gd name="T70" fmla="*/ 2611 w 2774"/>
              <a:gd name="T71" fmla="*/ 194 h 464"/>
              <a:gd name="T72" fmla="*/ 2579 w 2774"/>
              <a:gd name="T73" fmla="*/ 360 h 464"/>
              <a:gd name="T74" fmla="*/ 2612 w 2774"/>
              <a:gd name="T75" fmla="*/ 441 h 464"/>
              <a:gd name="T76" fmla="*/ 2466 w 2774"/>
              <a:gd name="T77" fmla="*/ 358 h 464"/>
              <a:gd name="T78" fmla="*/ 2437 w 2774"/>
              <a:gd name="T79" fmla="*/ 194 h 464"/>
              <a:gd name="T80" fmla="*/ 2266 w 2774"/>
              <a:gd name="T81" fmla="*/ 443 h 464"/>
              <a:gd name="T82" fmla="*/ 2261 w 2774"/>
              <a:gd name="T83" fmla="*/ 194 h 464"/>
              <a:gd name="T84" fmla="*/ 2336 w 2774"/>
              <a:gd name="T85" fmla="*/ 118 h 464"/>
              <a:gd name="T86" fmla="*/ 2509 w 2774"/>
              <a:gd name="T87" fmla="*/ 11 h 464"/>
              <a:gd name="T88" fmla="*/ 2451 w 2774"/>
              <a:gd name="T89" fmla="*/ 110 h 464"/>
              <a:gd name="T90" fmla="*/ 2518 w 2774"/>
              <a:gd name="T91" fmla="*/ 118 h 464"/>
              <a:gd name="T92" fmla="*/ 2644 w 2774"/>
              <a:gd name="T93" fmla="*/ 40 h 464"/>
              <a:gd name="T94" fmla="*/ 2683 w 2774"/>
              <a:gd name="T95" fmla="*/ 118 h 464"/>
              <a:gd name="T96" fmla="*/ 2738 w 2774"/>
              <a:gd name="T97" fmla="*/ 187 h 464"/>
              <a:gd name="T98" fmla="*/ 2738 w 2774"/>
              <a:gd name="T99" fmla="*/ 115 h 464"/>
              <a:gd name="T100" fmla="*/ 2738 w 2774"/>
              <a:gd name="T101" fmla="*/ 187 h 464"/>
              <a:gd name="T102" fmla="*/ 2707 w 2774"/>
              <a:gd name="T103" fmla="*/ 151 h 464"/>
              <a:gd name="T104" fmla="*/ 2768 w 2774"/>
              <a:gd name="T105" fmla="*/ 151 h 464"/>
              <a:gd name="T106" fmla="*/ 2743 w 2774"/>
              <a:gd name="T107" fmla="*/ 152 h 464"/>
              <a:gd name="T108" fmla="*/ 2744 w 2774"/>
              <a:gd name="T109" fmla="*/ 168 h 464"/>
              <a:gd name="T110" fmla="*/ 2730 w 2774"/>
              <a:gd name="T111" fmla="*/ 152 h 464"/>
              <a:gd name="T112" fmla="*/ 2721 w 2774"/>
              <a:gd name="T113" fmla="*/ 168 h 464"/>
              <a:gd name="T114" fmla="*/ 2743 w 2774"/>
              <a:gd name="T115" fmla="*/ 130 h 464"/>
              <a:gd name="T116" fmla="*/ 2743 w 2774"/>
              <a:gd name="T117" fmla="*/ 152 h 464"/>
              <a:gd name="T118" fmla="*/ 2734 w 2774"/>
              <a:gd name="T119" fmla="*/ 136 h 464"/>
              <a:gd name="T120" fmla="*/ 2737 w 2774"/>
              <a:gd name="T121" fmla="*/ 147 h 464"/>
              <a:gd name="T122" fmla="*/ 2742 w 2774"/>
              <a:gd name="T123" fmla="*/ 13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4" h="464">
                <a:moveTo>
                  <a:pt x="473" y="444"/>
                </a:moveTo>
                <a:cubicBezTo>
                  <a:pt x="347" y="444"/>
                  <a:pt x="347" y="444"/>
                  <a:pt x="347" y="444"/>
                </a:cubicBezTo>
                <a:cubicBezTo>
                  <a:pt x="399" y="208"/>
                  <a:pt x="399" y="208"/>
                  <a:pt x="399" y="208"/>
                </a:cubicBezTo>
                <a:cubicBezTo>
                  <a:pt x="281" y="444"/>
                  <a:pt x="281" y="444"/>
                  <a:pt x="281" y="444"/>
                </a:cubicBezTo>
                <a:cubicBezTo>
                  <a:pt x="191" y="444"/>
                  <a:pt x="191" y="444"/>
                  <a:pt x="191" y="444"/>
                </a:cubicBezTo>
                <a:cubicBezTo>
                  <a:pt x="186" y="208"/>
                  <a:pt x="186" y="208"/>
                  <a:pt x="186" y="208"/>
                </a:cubicBezTo>
                <a:cubicBezTo>
                  <a:pt x="127" y="444"/>
                  <a:pt x="127" y="444"/>
                  <a:pt x="127" y="444"/>
                </a:cubicBezTo>
                <a:cubicBezTo>
                  <a:pt x="0" y="444"/>
                  <a:pt x="0" y="444"/>
                  <a:pt x="0" y="444"/>
                </a:cubicBezTo>
                <a:cubicBezTo>
                  <a:pt x="98" y="5"/>
                  <a:pt x="98" y="5"/>
                  <a:pt x="98" y="5"/>
                </a:cubicBezTo>
                <a:cubicBezTo>
                  <a:pt x="271" y="5"/>
                  <a:pt x="271" y="5"/>
                  <a:pt x="271" y="5"/>
                </a:cubicBezTo>
                <a:cubicBezTo>
                  <a:pt x="279" y="250"/>
                  <a:pt x="279" y="250"/>
                  <a:pt x="279" y="250"/>
                </a:cubicBezTo>
                <a:cubicBezTo>
                  <a:pt x="396" y="5"/>
                  <a:pt x="396" y="5"/>
                  <a:pt x="396" y="5"/>
                </a:cubicBezTo>
                <a:cubicBezTo>
                  <a:pt x="570" y="5"/>
                  <a:pt x="570" y="5"/>
                  <a:pt x="570" y="5"/>
                </a:cubicBezTo>
                <a:lnTo>
                  <a:pt x="473" y="444"/>
                </a:lnTo>
                <a:close/>
                <a:moveTo>
                  <a:pt x="621" y="444"/>
                </a:moveTo>
                <a:cubicBezTo>
                  <a:pt x="502" y="443"/>
                  <a:pt x="502" y="443"/>
                  <a:pt x="502" y="443"/>
                </a:cubicBezTo>
                <a:cubicBezTo>
                  <a:pt x="576" y="118"/>
                  <a:pt x="576" y="118"/>
                  <a:pt x="576" y="118"/>
                </a:cubicBezTo>
                <a:cubicBezTo>
                  <a:pt x="693" y="118"/>
                  <a:pt x="693" y="118"/>
                  <a:pt x="693" y="118"/>
                </a:cubicBezTo>
                <a:lnTo>
                  <a:pt x="621" y="444"/>
                </a:lnTo>
                <a:close/>
                <a:moveTo>
                  <a:pt x="702" y="77"/>
                </a:moveTo>
                <a:cubicBezTo>
                  <a:pt x="585" y="77"/>
                  <a:pt x="585" y="77"/>
                  <a:pt x="585" y="77"/>
                </a:cubicBezTo>
                <a:cubicBezTo>
                  <a:pt x="600" y="5"/>
                  <a:pt x="600" y="5"/>
                  <a:pt x="600" y="5"/>
                </a:cubicBezTo>
                <a:cubicBezTo>
                  <a:pt x="718" y="5"/>
                  <a:pt x="718" y="5"/>
                  <a:pt x="718" y="5"/>
                </a:cubicBezTo>
                <a:lnTo>
                  <a:pt x="702" y="77"/>
                </a:lnTo>
                <a:close/>
                <a:moveTo>
                  <a:pt x="902" y="240"/>
                </a:moveTo>
                <a:cubicBezTo>
                  <a:pt x="904" y="235"/>
                  <a:pt x="908" y="186"/>
                  <a:pt x="869" y="187"/>
                </a:cubicBezTo>
                <a:cubicBezTo>
                  <a:pt x="797" y="190"/>
                  <a:pt x="746" y="369"/>
                  <a:pt x="826" y="371"/>
                </a:cubicBezTo>
                <a:cubicBezTo>
                  <a:pt x="862" y="372"/>
                  <a:pt x="879" y="329"/>
                  <a:pt x="883" y="324"/>
                </a:cubicBezTo>
                <a:cubicBezTo>
                  <a:pt x="1005" y="324"/>
                  <a:pt x="1005" y="324"/>
                  <a:pt x="1005" y="324"/>
                </a:cubicBezTo>
                <a:cubicBezTo>
                  <a:pt x="1005" y="326"/>
                  <a:pt x="968" y="456"/>
                  <a:pt x="805" y="453"/>
                </a:cubicBezTo>
                <a:cubicBezTo>
                  <a:pt x="586" y="448"/>
                  <a:pt x="642" y="98"/>
                  <a:pt x="891" y="110"/>
                </a:cubicBezTo>
                <a:cubicBezTo>
                  <a:pt x="1032" y="117"/>
                  <a:pt x="1025" y="235"/>
                  <a:pt x="1024" y="240"/>
                </a:cubicBezTo>
                <a:lnTo>
                  <a:pt x="902" y="240"/>
                </a:lnTo>
                <a:close/>
                <a:moveTo>
                  <a:pt x="1252" y="184"/>
                </a:moveTo>
                <a:cubicBezTo>
                  <a:pt x="1291" y="136"/>
                  <a:pt x="1352" y="102"/>
                  <a:pt x="1431" y="106"/>
                </a:cubicBezTo>
                <a:cubicBezTo>
                  <a:pt x="1542" y="112"/>
                  <a:pt x="1587" y="193"/>
                  <a:pt x="1569" y="282"/>
                </a:cubicBezTo>
                <a:cubicBezTo>
                  <a:pt x="1567" y="291"/>
                  <a:pt x="1561" y="294"/>
                  <a:pt x="1551" y="297"/>
                </a:cubicBezTo>
                <a:cubicBezTo>
                  <a:pt x="1454" y="332"/>
                  <a:pt x="1454" y="332"/>
                  <a:pt x="1454" y="332"/>
                </a:cubicBezTo>
                <a:cubicBezTo>
                  <a:pt x="1672" y="332"/>
                  <a:pt x="1672" y="332"/>
                  <a:pt x="1672" y="332"/>
                </a:cubicBezTo>
                <a:cubicBezTo>
                  <a:pt x="1672" y="332"/>
                  <a:pt x="1655" y="382"/>
                  <a:pt x="1725" y="381"/>
                </a:cubicBezTo>
                <a:cubicBezTo>
                  <a:pt x="1773" y="380"/>
                  <a:pt x="1792" y="326"/>
                  <a:pt x="1727" y="315"/>
                </a:cubicBezTo>
                <a:cubicBezTo>
                  <a:pt x="1698" y="310"/>
                  <a:pt x="1583" y="291"/>
                  <a:pt x="1596" y="202"/>
                </a:cubicBezTo>
                <a:cubicBezTo>
                  <a:pt x="1606" y="129"/>
                  <a:pt x="1682" y="103"/>
                  <a:pt x="1765" y="104"/>
                </a:cubicBezTo>
                <a:cubicBezTo>
                  <a:pt x="1934" y="107"/>
                  <a:pt x="1902" y="206"/>
                  <a:pt x="1904" y="213"/>
                </a:cubicBezTo>
                <a:cubicBezTo>
                  <a:pt x="1792" y="213"/>
                  <a:pt x="1792" y="213"/>
                  <a:pt x="1792" y="213"/>
                </a:cubicBezTo>
                <a:cubicBezTo>
                  <a:pt x="1792" y="213"/>
                  <a:pt x="1804" y="171"/>
                  <a:pt x="1753" y="171"/>
                </a:cubicBezTo>
                <a:cubicBezTo>
                  <a:pt x="1706" y="171"/>
                  <a:pt x="1695" y="213"/>
                  <a:pt x="1748" y="224"/>
                </a:cubicBezTo>
                <a:cubicBezTo>
                  <a:pt x="1814" y="238"/>
                  <a:pt x="1888" y="242"/>
                  <a:pt x="1893" y="326"/>
                </a:cubicBezTo>
                <a:cubicBezTo>
                  <a:pt x="1894" y="349"/>
                  <a:pt x="1880" y="458"/>
                  <a:pt x="1710" y="455"/>
                </a:cubicBezTo>
                <a:cubicBezTo>
                  <a:pt x="1558" y="454"/>
                  <a:pt x="1542" y="385"/>
                  <a:pt x="1545" y="348"/>
                </a:cubicBezTo>
                <a:cubicBezTo>
                  <a:pt x="1515" y="406"/>
                  <a:pt x="1445" y="457"/>
                  <a:pt x="1352" y="454"/>
                </a:cubicBezTo>
                <a:cubicBezTo>
                  <a:pt x="1209" y="449"/>
                  <a:pt x="1178" y="318"/>
                  <a:pt x="1231" y="218"/>
                </a:cubicBezTo>
                <a:cubicBezTo>
                  <a:pt x="1205" y="219"/>
                  <a:pt x="1152" y="231"/>
                  <a:pt x="1130" y="328"/>
                </a:cubicBezTo>
                <a:cubicBezTo>
                  <a:pt x="1103" y="444"/>
                  <a:pt x="1103" y="444"/>
                  <a:pt x="1103" y="444"/>
                </a:cubicBezTo>
                <a:cubicBezTo>
                  <a:pt x="991" y="444"/>
                  <a:pt x="991" y="444"/>
                  <a:pt x="991" y="444"/>
                </a:cubicBezTo>
                <a:cubicBezTo>
                  <a:pt x="1065" y="118"/>
                  <a:pt x="1065" y="118"/>
                  <a:pt x="1065" y="118"/>
                </a:cubicBezTo>
                <a:cubicBezTo>
                  <a:pt x="1171" y="118"/>
                  <a:pt x="1171" y="118"/>
                  <a:pt x="1171" y="118"/>
                </a:cubicBezTo>
                <a:cubicBezTo>
                  <a:pt x="1161" y="159"/>
                  <a:pt x="1161" y="159"/>
                  <a:pt x="1161" y="159"/>
                </a:cubicBezTo>
                <a:cubicBezTo>
                  <a:pt x="1176" y="141"/>
                  <a:pt x="1194" y="129"/>
                  <a:pt x="1216" y="122"/>
                </a:cubicBezTo>
                <a:cubicBezTo>
                  <a:pt x="1233" y="116"/>
                  <a:pt x="1251" y="113"/>
                  <a:pt x="1271" y="113"/>
                </a:cubicBezTo>
                <a:lnTo>
                  <a:pt x="1252" y="184"/>
                </a:lnTo>
                <a:close/>
                <a:moveTo>
                  <a:pt x="1360" y="371"/>
                </a:moveTo>
                <a:cubicBezTo>
                  <a:pt x="1442" y="388"/>
                  <a:pt x="1498" y="194"/>
                  <a:pt x="1422" y="182"/>
                </a:cubicBezTo>
                <a:cubicBezTo>
                  <a:pt x="1346" y="170"/>
                  <a:pt x="1285" y="355"/>
                  <a:pt x="1360" y="371"/>
                </a:cubicBezTo>
                <a:close/>
                <a:moveTo>
                  <a:pt x="2051" y="454"/>
                </a:moveTo>
                <a:cubicBezTo>
                  <a:pt x="1813" y="444"/>
                  <a:pt x="1884" y="94"/>
                  <a:pt x="2128" y="106"/>
                </a:cubicBezTo>
                <a:cubicBezTo>
                  <a:pt x="2358" y="117"/>
                  <a:pt x="2293" y="464"/>
                  <a:pt x="2051" y="454"/>
                </a:cubicBezTo>
                <a:close/>
                <a:moveTo>
                  <a:pt x="2058" y="371"/>
                </a:moveTo>
                <a:cubicBezTo>
                  <a:pt x="2141" y="388"/>
                  <a:pt x="2196" y="194"/>
                  <a:pt x="2120" y="182"/>
                </a:cubicBezTo>
                <a:cubicBezTo>
                  <a:pt x="2044" y="170"/>
                  <a:pt x="1983" y="355"/>
                  <a:pt x="2058" y="371"/>
                </a:cubicBezTo>
                <a:close/>
                <a:moveTo>
                  <a:pt x="2666" y="194"/>
                </a:moveTo>
                <a:cubicBezTo>
                  <a:pt x="2611" y="194"/>
                  <a:pt x="2611" y="194"/>
                  <a:pt x="2611" y="194"/>
                </a:cubicBezTo>
                <a:cubicBezTo>
                  <a:pt x="2580" y="336"/>
                  <a:pt x="2580" y="336"/>
                  <a:pt x="2580" y="336"/>
                </a:cubicBezTo>
                <a:cubicBezTo>
                  <a:pt x="2578" y="343"/>
                  <a:pt x="2576" y="351"/>
                  <a:pt x="2579" y="360"/>
                </a:cubicBezTo>
                <a:cubicBezTo>
                  <a:pt x="2584" y="372"/>
                  <a:pt x="2630" y="367"/>
                  <a:pt x="2630" y="367"/>
                </a:cubicBezTo>
                <a:cubicBezTo>
                  <a:pt x="2612" y="441"/>
                  <a:pt x="2612" y="441"/>
                  <a:pt x="2612" y="441"/>
                </a:cubicBezTo>
                <a:cubicBezTo>
                  <a:pt x="2612" y="441"/>
                  <a:pt x="2518" y="452"/>
                  <a:pt x="2486" y="430"/>
                </a:cubicBezTo>
                <a:cubicBezTo>
                  <a:pt x="2471" y="421"/>
                  <a:pt x="2456" y="401"/>
                  <a:pt x="2466" y="358"/>
                </a:cubicBezTo>
                <a:cubicBezTo>
                  <a:pt x="2502" y="194"/>
                  <a:pt x="2502" y="194"/>
                  <a:pt x="2502" y="194"/>
                </a:cubicBezTo>
                <a:cubicBezTo>
                  <a:pt x="2437" y="194"/>
                  <a:pt x="2437" y="194"/>
                  <a:pt x="2437" y="194"/>
                </a:cubicBezTo>
                <a:cubicBezTo>
                  <a:pt x="2382" y="443"/>
                  <a:pt x="2382" y="443"/>
                  <a:pt x="2382" y="443"/>
                </a:cubicBezTo>
                <a:cubicBezTo>
                  <a:pt x="2266" y="443"/>
                  <a:pt x="2266" y="443"/>
                  <a:pt x="2266" y="443"/>
                </a:cubicBezTo>
                <a:cubicBezTo>
                  <a:pt x="2321" y="194"/>
                  <a:pt x="2321" y="194"/>
                  <a:pt x="2321" y="194"/>
                </a:cubicBezTo>
                <a:cubicBezTo>
                  <a:pt x="2261" y="194"/>
                  <a:pt x="2261" y="194"/>
                  <a:pt x="2261" y="194"/>
                </a:cubicBezTo>
                <a:cubicBezTo>
                  <a:pt x="2278" y="118"/>
                  <a:pt x="2278" y="118"/>
                  <a:pt x="2278" y="118"/>
                </a:cubicBezTo>
                <a:cubicBezTo>
                  <a:pt x="2336" y="118"/>
                  <a:pt x="2336" y="118"/>
                  <a:pt x="2336" y="118"/>
                </a:cubicBezTo>
                <a:cubicBezTo>
                  <a:pt x="2347" y="69"/>
                  <a:pt x="2356" y="47"/>
                  <a:pt x="2381" y="28"/>
                </a:cubicBezTo>
                <a:cubicBezTo>
                  <a:pt x="2417" y="0"/>
                  <a:pt x="2509" y="11"/>
                  <a:pt x="2509" y="11"/>
                </a:cubicBezTo>
                <a:cubicBezTo>
                  <a:pt x="2496" y="72"/>
                  <a:pt x="2496" y="72"/>
                  <a:pt x="2496" y="72"/>
                </a:cubicBezTo>
                <a:cubicBezTo>
                  <a:pt x="2459" y="72"/>
                  <a:pt x="2456" y="85"/>
                  <a:pt x="2451" y="110"/>
                </a:cubicBezTo>
                <a:cubicBezTo>
                  <a:pt x="2449" y="118"/>
                  <a:pt x="2449" y="118"/>
                  <a:pt x="2449" y="118"/>
                </a:cubicBezTo>
                <a:cubicBezTo>
                  <a:pt x="2518" y="118"/>
                  <a:pt x="2518" y="118"/>
                  <a:pt x="2518" y="118"/>
                </a:cubicBezTo>
                <a:cubicBezTo>
                  <a:pt x="2536" y="40"/>
                  <a:pt x="2536" y="40"/>
                  <a:pt x="2536" y="40"/>
                </a:cubicBezTo>
                <a:cubicBezTo>
                  <a:pt x="2644" y="40"/>
                  <a:pt x="2644" y="40"/>
                  <a:pt x="2644" y="40"/>
                </a:cubicBezTo>
                <a:cubicBezTo>
                  <a:pt x="2627" y="118"/>
                  <a:pt x="2627" y="118"/>
                  <a:pt x="2627" y="118"/>
                </a:cubicBezTo>
                <a:cubicBezTo>
                  <a:pt x="2683" y="118"/>
                  <a:pt x="2683" y="118"/>
                  <a:pt x="2683" y="118"/>
                </a:cubicBezTo>
                <a:lnTo>
                  <a:pt x="2666" y="194"/>
                </a:lnTo>
                <a:close/>
                <a:moveTo>
                  <a:pt x="2738" y="187"/>
                </a:moveTo>
                <a:cubicBezTo>
                  <a:pt x="2718" y="187"/>
                  <a:pt x="2702" y="171"/>
                  <a:pt x="2702" y="151"/>
                </a:cubicBezTo>
                <a:cubicBezTo>
                  <a:pt x="2702" y="131"/>
                  <a:pt x="2718" y="115"/>
                  <a:pt x="2738" y="115"/>
                </a:cubicBezTo>
                <a:cubicBezTo>
                  <a:pt x="2757" y="115"/>
                  <a:pt x="2774" y="131"/>
                  <a:pt x="2774" y="151"/>
                </a:cubicBezTo>
                <a:cubicBezTo>
                  <a:pt x="2774" y="171"/>
                  <a:pt x="2757" y="187"/>
                  <a:pt x="2738" y="187"/>
                </a:cubicBezTo>
                <a:close/>
                <a:moveTo>
                  <a:pt x="2738" y="121"/>
                </a:moveTo>
                <a:cubicBezTo>
                  <a:pt x="2721" y="121"/>
                  <a:pt x="2707" y="134"/>
                  <a:pt x="2707" y="151"/>
                </a:cubicBezTo>
                <a:cubicBezTo>
                  <a:pt x="2707" y="168"/>
                  <a:pt x="2721" y="182"/>
                  <a:pt x="2738" y="182"/>
                </a:cubicBezTo>
                <a:cubicBezTo>
                  <a:pt x="2755" y="182"/>
                  <a:pt x="2768" y="168"/>
                  <a:pt x="2768" y="151"/>
                </a:cubicBezTo>
                <a:cubicBezTo>
                  <a:pt x="2768" y="134"/>
                  <a:pt x="2755" y="121"/>
                  <a:pt x="2738" y="121"/>
                </a:cubicBezTo>
                <a:close/>
                <a:moveTo>
                  <a:pt x="2743" y="152"/>
                </a:moveTo>
                <a:cubicBezTo>
                  <a:pt x="2750" y="168"/>
                  <a:pt x="2750" y="168"/>
                  <a:pt x="2750" y="168"/>
                </a:cubicBezTo>
                <a:cubicBezTo>
                  <a:pt x="2744" y="168"/>
                  <a:pt x="2744" y="168"/>
                  <a:pt x="2744" y="168"/>
                </a:cubicBezTo>
                <a:cubicBezTo>
                  <a:pt x="2737" y="152"/>
                  <a:pt x="2737" y="152"/>
                  <a:pt x="2737" y="152"/>
                </a:cubicBezTo>
                <a:cubicBezTo>
                  <a:pt x="2730" y="152"/>
                  <a:pt x="2730" y="152"/>
                  <a:pt x="2730" y="152"/>
                </a:cubicBezTo>
                <a:cubicBezTo>
                  <a:pt x="2726" y="168"/>
                  <a:pt x="2726" y="168"/>
                  <a:pt x="2726" y="168"/>
                </a:cubicBezTo>
                <a:cubicBezTo>
                  <a:pt x="2721" y="168"/>
                  <a:pt x="2721" y="168"/>
                  <a:pt x="2721" y="168"/>
                </a:cubicBezTo>
                <a:cubicBezTo>
                  <a:pt x="2729" y="131"/>
                  <a:pt x="2729" y="131"/>
                  <a:pt x="2729" y="131"/>
                </a:cubicBezTo>
                <a:cubicBezTo>
                  <a:pt x="2743" y="130"/>
                  <a:pt x="2743" y="130"/>
                  <a:pt x="2743" y="130"/>
                </a:cubicBezTo>
                <a:cubicBezTo>
                  <a:pt x="2752" y="130"/>
                  <a:pt x="2755" y="136"/>
                  <a:pt x="2755" y="141"/>
                </a:cubicBezTo>
                <a:cubicBezTo>
                  <a:pt x="2754" y="147"/>
                  <a:pt x="2749" y="152"/>
                  <a:pt x="2743" y="152"/>
                </a:cubicBezTo>
                <a:close/>
                <a:moveTo>
                  <a:pt x="2742" y="136"/>
                </a:moveTo>
                <a:cubicBezTo>
                  <a:pt x="2734" y="136"/>
                  <a:pt x="2734" y="136"/>
                  <a:pt x="2734" y="136"/>
                </a:cubicBezTo>
                <a:cubicBezTo>
                  <a:pt x="2732" y="147"/>
                  <a:pt x="2732" y="147"/>
                  <a:pt x="2732" y="147"/>
                </a:cubicBezTo>
                <a:cubicBezTo>
                  <a:pt x="2737" y="147"/>
                  <a:pt x="2737" y="147"/>
                  <a:pt x="2737" y="147"/>
                </a:cubicBezTo>
                <a:cubicBezTo>
                  <a:pt x="2742" y="147"/>
                  <a:pt x="2749" y="147"/>
                  <a:pt x="2749" y="141"/>
                </a:cubicBezTo>
                <a:cubicBezTo>
                  <a:pt x="2749" y="137"/>
                  <a:pt x="2747" y="136"/>
                  <a:pt x="2742" y="136"/>
                </a:cubicBezTo>
                <a:close/>
              </a:path>
            </a:pathLst>
          </a:custGeom>
          <a:solidFill>
            <a:srgbClr val="00A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6594507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Scripts</a:t>
            </a:r>
            <a:endParaRPr lang="en-US" dirty="0"/>
          </a:p>
        </p:txBody>
      </p:sp>
      <p:sp>
        <p:nvSpPr>
          <p:cNvPr id="5" name="Text Placeholder 4"/>
          <p:cNvSpPr>
            <a:spLocks noGrp="1"/>
          </p:cNvSpPr>
          <p:nvPr>
            <p:ph type="body" sz="quarter" idx="10"/>
          </p:nvPr>
        </p:nvSpPr>
        <p:spPr>
          <a:xfrm>
            <a:off x="519113" y="1447799"/>
            <a:ext cx="11149013" cy="2856167"/>
          </a:xfrm>
        </p:spPr>
        <p:txBody>
          <a:bodyPr/>
          <a:lstStyle/>
          <a:p>
            <a:r>
              <a:rPr lang="en-US" dirty="0" smtClean="0"/>
              <a:t>Demo scripts are </a:t>
            </a:r>
            <a:r>
              <a:rPr lang="en-US" dirty="0"/>
              <a:t>contained within </a:t>
            </a:r>
            <a:r>
              <a:rPr lang="en-US" dirty="0" smtClean="0"/>
              <a:t>/DEMO-</a:t>
            </a:r>
            <a:r>
              <a:rPr lang="en-US" dirty="0" err="1" smtClean="0"/>
              <a:t>WindowsAzureMobileServices</a:t>
            </a:r>
            <a:endParaRPr lang="en-US" dirty="0" smtClean="0"/>
          </a:p>
          <a:p>
            <a:r>
              <a:rPr lang="en-US" dirty="0" smtClean="0"/>
              <a:t>At the time of writing they are also available </a:t>
            </a:r>
            <a:r>
              <a:rPr lang="en-US" dirty="0"/>
              <a:t>at </a:t>
            </a:r>
            <a:r>
              <a:rPr lang="en-US" dirty="0">
                <a:hlinkClick r:id="rId3"/>
              </a:rPr>
              <a:t>https://</a:t>
            </a:r>
            <a:r>
              <a:rPr lang="en-US" dirty="0" smtClean="0">
                <a:hlinkClick r:id="rId3"/>
              </a:rPr>
              <a:t>github.com/WindowsAzure-TrainingKit/Demo-Windows8AndMobileServices</a:t>
            </a:r>
            <a:r>
              <a:rPr lang="en-US" dirty="0" smtClean="0"/>
              <a:t> </a:t>
            </a:r>
          </a:p>
          <a:p>
            <a:endParaRPr lang="en-US" dirty="0" smtClean="0"/>
          </a:p>
        </p:txBody>
      </p:sp>
    </p:spTree>
    <p:extLst>
      <p:ext uri="{BB962C8B-B14F-4D97-AF65-F5344CB8AC3E}">
        <p14:creationId xmlns:p14="http://schemas.microsoft.com/office/powerpoint/2010/main" val="180631796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74720" y="2318109"/>
            <a:ext cx="8148320" cy="3447081"/>
          </a:xfrm>
        </p:spPr>
        <p:txBody>
          <a:bodyPr/>
          <a:lstStyle/>
          <a:p>
            <a:r>
              <a:rPr lang="en-US" sz="4000" dirty="0"/>
              <a:t>Windows Azure Mobile Services</a:t>
            </a:r>
          </a:p>
          <a:p>
            <a:r>
              <a:rPr lang="en-US" sz="4000" dirty="0"/>
              <a:t>Data</a:t>
            </a:r>
          </a:p>
          <a:p>
            <a:r>
              <a:rPr lang="en-US" sz="4000" dirty="0"/>
              <a:t>Push Notifications</a:t>
            </a:r>
          </a:p>
          <a:p>
            <a:r>
              <a:rPr lang="en-US" sz="4000" dirty="0" err="1" smtClean="0"/>
              <a:t>Auth</a:t>
            </a:r>
            <a:endParaRPr lang="en-US" sz="4000" dirty="0" smtClean="0"/>
          </a:p>
          <a:p>
            <a:r>
              <a:rPr lang="en-US" sz="4000" dirty="0" smtClean="0"/>
              <a:t>Diagnostics &amp; Scale</a:t>
            </a:r>
            <a:endParaRPr lang="en-US" sz="4000" dirty="0"/>
          </a:p>
        </p:txBody>
      </p:sp>
      <p:sp>
        <p:nvSpPr>
          <p:cNvPr id="6" name="Text Placeholder 5"/>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3564281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4" y="228600"/>
            <a:ext cx="11324545" cy="738664"/>
          </a:xfrm>
        </p:spPr>
        <p:txBody>
          <a:bodyPr/>
          <a:lstStyle/>
          <a:p>
            <a:r>
              <a:rPr lang="en-US" sz="5300" dirty="0"/>
              <a:t>What is Windows Azure Mobile Services?</a:t>
            </a:r>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35" name="Rectangle 34"/>
          <p:cNvSpPr/>
          <p:nvPr>
            <p:custDataLst>
              <p:tags r:id="rId1"/>
            </p:custDataLst>
          </p:nvPr>
        </p:nvSpPr>
        <p:spPr bwMode="auto">
          <a:xfrm>
            <a:off x="6328542" y="322995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36" name="Group 35"/>
          <p:cNvGrpSpPr/>
          <p:nvPr/>
        </p:nvGrpSpPr>
        <p:grpSpPr>
          <a:xfrm>
            <a:off x="6760561" y="3380751"/>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48" name="Group 47"/>
            <p:cNvGrpSpPr/>
            <p:nvPr/>
          </p:nvGrpSpPr>
          <p:grpSpPr bwMode="black">
            <a:xfrm>
              <a:off x="2405244" y="4942461"/>
              <a:ext cx="975049" cy="828286"/>
              <a:chOff x="5184775" y="225425"/>
              <a:chExt cx="1500188" cy="1220788"/>
            </a:xfrm>
            <a:grpFill/>
          </p:grpSpPr>
          <p:sp>
            <p:nvSpPr>
              <p:cNvPr id="4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89"/>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a:t>
              </a:r>
              <a:endParaRPr lang="en-US" sz="1500" kern="0" dirty="0">
                <a:gradFill flip="none" rotWithShape="1">
                  <a:gsLst>
                    <a:gs pos="0">
                      <a:srgbClr val="FFFFFF"/>
                    </a:gs>
                    <a:gs pos="100000">
                      <a:srgbClr val="FFFFFF"/>
                    </a:gs>
                  </a:gsLst>
                  <a:lin ang="5400000" scaled="0"/>
                  <a:tileRect/>
                </a:gradFill>
              </a:endParaRP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Diagnostics</a:t>
              </a:r>
              <a:endParaRPr lang="en-US" sz="1500" kern="0" dirty="0">
                <a:gradFill flip="none" rotWithShape="1">
                  <a:gsLst>
                    <a:gs pos="0">
                      <a:srgbClr val="FFFFFF"/>
                    </a:gs>
                    <a:gs pos="100000">
                      <a:srgbClr val="FFFFFF"/>
                    </a:gs>
                  </a:gsLst>
                  <a:lin ang="5400000" scaled="0"/>
                  <a:tileRect/>
                </a:gradFill>
              </a:endParaRP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629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p>
            <a:r>
              <a:rPr lang="en-US" dirty="0" smtClean="0"/>
              <a:t>Key Scenarios</a:t>
            </a:r>
            <a:endParaRPr lang="en-US" dirty="0"/>
          </a:p>
        </p:txBody>
      </p:sp>
      <p:sp>
        <p:nvSpPr>
          <p:cNvPr id="3" name="TextBox 2"/>
          <p:cNvSpPr txBox="1"/>
          <p:nvPr/>
        </p:nvSpPr>
        <p:spPr>
          <a:xfrm>
            <a:off x="505328" y="1203159"/>
            <a:ext cx="10996862" cy="387799"/>
          </a:xfrm>
          <a:prstGeom prst="rect">
            <a:avLst/>
          </a:prstGeom>
          <a:noFill/>
        </p:spPr>
        <p:txBody>
          <a:bodyPr wrap="square" lIns="0" tIns="0" rIns="0" bIns="0" rtlCol="0">
            <a:spAutoFit/>
          </a:bodyPr>
          <a:lstStyle/>
          <a:p>
            <a:pPr defTabSz="914325">
              <a:lnSpc>
                <a:spcPct val="90000"/>
              </a:lnSpc>
              <a:spcBef>
                <a:spcPct val="20000"/>
              </a:spcBef>
              <a:buSzPct val="80000"/>
            </a:pPr>
            <a:r>
              <a:rPr lang="en-US" sz="2800" dirty="0">
                <a:solidFill>
                  <a:srgbClr val="00AEEF"/>
                </a:solidFill>
              </a:rPr>
              <a:t>Windows Azure Mobile Services are ideal for:</a:t>
            </a:r>
          </a:p>
        </p:txBody>
      </p:sp>
      <p:sp>
        <p:nvSpPr>
          <p:cNvPr id="45" name="Rounded Rectangle 44"/>
          <p:cNvSpPr/>
          <p:nvPr/>
        </p:nvSpPr>
        <p:spPr bwMode="auto">
          <a:xfrm>
            <a:off x="505327" y="1740411"/>
            <a:ext cx="10828419" cy="1366595"/>
          </a:xfrm>
          <a:prstGeom prst="roundRect">
            <a:avLst>
              <a:gd name="adj" fmla="val 0"/>
            </a:avLst>
          </a:prstGeom>
          <a:solidFill>
            <a:schemeClr val="accent2"/>
          </a:solidFill>
          <a:ln w="9525" cap="flat" cmpd="sng" algn="ctr">
            <a:noFill/>
            <a:prstDash val="solid"/>
          </a:ln>
          <a:effectLst/>
        </p:spPr>
        <p:txBody>
          <a:bodyPr lIns="76176" tIns="38088" rIns="76176" bIns="38088" rtlCol="0" anchor="t" anchorCtr="0"/>
          <a:lstStyle/>
          <a:p>
            <a:pPr marL="3175" defTabSz="914221">
              <a:lnSpc>
                <a:spcPct val="90000"/>
              </a:lnSpc>
              <a:spcAft>
                <a:spcPts val="900"/>
              </a:spcAft>
              <a:buSzPct val="80000"/>
            </a:pPr>
            <a:r>
              <a:rPr lang="en-US" sz="3600" spc="-83" dirty="0">
                <a:solidFill>
                  <a:srgbClr val="FFFFFF">
                    <a:alpha val="99000"/>
                  </a:srgbClr>
                </a:solidFill>
                <a:latin typeface="Segoe UI Light" pitchFamily="34" charset="0"/>
              </a:rPr>
              <a:t>Modern mobile apps</a:t>
            </a:r>
          </a:p>
          <a:p>
            <a:pPr marL="3175" defTabSz="914221">
              <a:lnSpc>
                <a:spcPct val="90000"/>
              </a:lnSpc>
              <a:spcAft>
                <a:spcPts val="900"/>
              </a:spcAft>
              <a:buSzPct val="80000"/>
            </a:pPr>
            <a:r>
              <a:rPr lang="en-US" sz="2000" spc="-43" dirty="0">
                <a:solidFill>
                  <a:srgbClr val="FFFFFF">
                    <a:alpha val="99000"/>
                  </a:srgbClr>
                </a:solidFill>
              </a:rPr>
              <a:t>Reduces the friction associated with repeating common tasks such as user authentication, push notifications, and structured storage</a:t>
            </a:r>
          </a:p>
        </p:txBody>
      </p:sp>
      <p:sp>
        <p:nvSpPr>
          <p:cNvPr id="48" name="Rounded Rectangle 47"/>
          <p:cNvSpPr/>
          <p:nvPr/>
        </p:nvSpPr>
        <p:spPr bwMode="auto">
          <a:xfrm>
            <a:off x="505327" y="3335638"/>
            <a:ext cx="10828419" cy="1366595"/>
          </a:xfrm>
          <a:prstGeom prst="roundRect">
            <a:avLst>
              <a:gd name="adj" fmla="val 0"/>
            </a:avLst>
          </a:prstGeom>
          <a:solidFill>
            <a:schemeClr val="accent1"/>
          </a:solidFill>
          <a:ln w="9525" cap="flat" cmpd="sng" algn="ctr">
            <a:noFill/>
            <a:prstDash val="solid"/>
          </a:ln>
          <a:effectLst/>
        </p:spPr>
        <p:txBody>
          <a:bodyPr lIns="76176" tIns="38088" rIns="76176" bIns="38088" rtlCol="0" anchor="t" anchorCtr="0"/>
          <a:lstStyle/>
          <a:p>
            <a:pPr marL="3175" defTabSz="914325">
              <a:spcAft>
                <a:spcPts val="900"/>
              </a:spcAft>
              <a:buSzPct val="80000"/>
            </a:pPr>
            <a:r>
              <a:rPr lang="en-US" sz="3600" spc="-83" dirty="0">
                <a:solidFill>
                  <a:srgbClr val="FFFFFF">
                    <a:alpha val="99000"/>
                  </a:srgbClr>
                </a:solidFill>
                <a:latin typeface="Segoe UI Light" pitchFamily="34" charset="0"/>
              </a:rPr>
              <a:t>Rapid Development</a:t>
            </a:r>
          </a:p>
          <a:p>
            <a:pPr marL="3175" defTabSz="914221">
              <a:lnSpc>
                <a:spcPct val="90000"/>
              </a:lnSpc>
              <a:spcAft>
                <a:spcPts val="900"/>
              </a:spcAft>
              <a:buSzPct val="80000"/>
            </a:pPr>
            <a:r>
              <a:rPr lang="en-US" sz="2000" spc="-43" dirty="0">
                <a:solidFill>
                  <a:srgbClr val="FFFFFF">
                    <a:alpha val="99000"/>
                  </a:srgbClr>
                </a:solidFill>
              </a:rPr>
              <a:t>Time is money.  Get your app up and running sooner when you use Mobile Services to configure a straightforward and secure backend in less than five minutes.</a:t>
            </a:r>
          </a:p>
        </p:txBody>
      </p:sp>
      <p:sp>
        <p:nvSpPr>
          <p:cNvPr id="49" name="Rounded Rectangle 48"/>
          <p:cNvSpPr/>
          <p:nvPr/>
        </p:nvSpPr>
        <p:spPr bwMode="auto">
          <a:xfrm>
            <a:off x="505327" y="4927329"/>
            <a:ext cx="10828419" cy="1363075"/>
          </a:xfrm>
          <a:prstGeom prst="roundRect">
            <a:avLst>
              <a:gd name="adj" fmla="val 0"/>
            </a:avLst>
          </a:prstGeom>
          <a:solidFill>
            <a:schemeClr val="accent4"/>
          </a:solidFill>
          <a:ln w="9525" cap="flat" cmpd="sng" algn="ctr">
            <a:noFill/>
            <a:prstDash val="solid"/>
          </a:ln>
          <a:effectLst/>
        </p:spPr>
        <p:txBody>
          <a:bodyPr lIns="76176" tIns="38088" rIns="76176" bIns="38088" rtlCol="0" anchor="t" anchorCtr="0"/>
          <a:lstStyle/>
          <a:p>
            <a:pPr marL="3175" defTabSz="914221">
              <a:lnSpc>
                <a:spcPct val="90000"/>
              </a:lnSpc>
              <a:spcAft>
                <a:spcPts val="900"/>
              </a:spcAft>
              <a:buSzPct val="80000"/>
            </a:pPr>
            <a:r>
              <a:rPr lang="en-US" sz="3600" spc="-83" dirty="0">
                <a:solidFill>
                  <a:srgbClr val="FFFFFF">
                    <a:alpha val="99000"/>
                  </a:srgbClr>
                </a:solidFill>
                <a:latin typeface="Segoe UI Light" pitchFamily="34" charset="0"/>
              </a:rPr>
              <a:t>Apps requiring structured data </a:t>
            </a:r>
          </a:p>
          <a:p>
            <a:pPr marL="3175" defTabSz="914221">
              <a:lnSpc>
                <a:spcPct val="90000"/>
              </a:lnSpc>
              <a:spcAft>
                <a:spcPts val="900"/>
              </a:spcAft>
              <a:buSzPct val="80000"/>
            </a:pPr>
            <a:r>
              <a:rPr lang="en-US" sz="2000" spc="-43" dirty="0">
                <a:solidFill>
                  <a:srgbClr val="FFFFFF">
                    <a:alpha val="99000"/>
                  </a:srgbClr>
                </a:solidFill>
              </a:rPr>
              <a:t>Seamlessly connect to a Windows Azure SQL database for simple data management and dynamically created tables. Easy to set and manage permissions.</a:t>
            </a:r>
          </a:p>
        </p:txBody>
      </p:sp>
    </p:spTree>
    <p:extLst>
      <p:ext uri="{BB962C8B-B14F-4D97-AF65-F5344CB8AC3E}">
        <p14:creationId xmlns:p14="http://schemas.microsoft.com/office/powerpoint/2010/main" val="404540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a:t>Getting Started</a:t>
            </a:r>
            <a:br>
              <a:rPr lang="en-US" sz="6700" dirty="0"/>
            </a:br>
            <a:r>
              <a:rPr lang="en-US" sz="6700" dirty="0"/>
              <a:t>	</a:t>
            </a:r>
            <a:r>
              <a:rPr lang="en-US" sz="4000" dirty="0"/>
              <a:t>a backend for your mobile app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34172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Storage</a:t>
            </a:r>
            <a:endParaRPr lang="en-US" dirty="0"/>
          </a:p>
        </p:txBody>
      </p:sp>
      <p:sp>
        <p:nvSpPr>
          <p:cNvPr id="3" name="Text Placeholder 2"/>
          <p:cNvSpPr>
            <a:spLocks noGrp="1"/>
          </p:cNvSpPr>
          <p:nvPr>
            <p:ph type="body" sz="quarter" idx="10"/>
          </p:nvPr>
        </p:nvSpPr>
        <p:spPr>
          <a:xfrm>
            <a:off x="519113" y="1104898"/>
            <a:ext cx="11669712" cy="8369984"/>
          </a:xfrm>
        </p:spPr>
        <p:txBody>
          <a:bodyPr/>
          <a:lstStyle/>
          <a:p>
            <a:r>
              <a:rPr lang="en-US" spc="-71" dirty="0">
                <a:gradFill>
                  <a:gsLst>
                    <a:gs pos="2917">
                      <a:schemeClr val="tx1"/>
                    </a:gs>
                    <a:gs pos="30000">
                      <a:schemeClr val="tx1"/>
                    </a:gs>
                  </a:gsLst>
                  <a:lin ang="5400000" scaled="0"/>
                </a:gradFill>
              </a:rPr>
              <a:t>Structured Storage with SQL Database</a:t>
            </a:r>
          </a:p>
          <a:p>
            <a:r>
              <a:rPr lang="en-US" spc="-71" dirty="0" smtClean="0">
                <a:gradFill>
                  <a:gsLst>
                    <a:gs pos="2917">
                      <a:schemeClr val="tx1"/>
                    </a:gs>
                    <a:gs pos="30000">
                      <a:schemeClr val="tx1"/>
                    </a:gs>
                  </a:gsLst>
                  <a:lin ang="5400000" scaled="0"/>
                </a:gradFill>
              </a:rPr>
              <a:t>If using single database apps are partitioned by schema</a:t>
            </a:r>
          </a:p>
          <a:p>
            <a:r>
              <a:rPr lang="en-US" sz="2800" spc="-71" dirty="0">
                <a:gradFill>
                  <a:gsLst>
                    <a:gs pos="2917">
                      <a:schemeClr val="tx1"/>
                    </a:gs>
                    <a:gs pos="30000">
                      <a:schemeClr val="tx1"/>
                    </a:gs>
                  </a:gsLst>
                  <a:lin ang="5400000" scaled="0"/>
                </a:gradFill>
              </a:rPr>
              <a:t>	</a:t>
            </a:r>
            <a:r>
              <a:rPr lang="en-US" sz="2800" b="1" spc="-71" dirty="0" err="1" smtClean="0">
                <a:gradFill>
                  <a:gsLst>
                    <a:gs pos="2917">
                      <a:schemeClr val="tx1"/>
                    </a:gs>
                    <a:gs pos="30000">
                      <a:schemeClr val="tx1"/>
                    </a:gs>
                  </a:gsLst>
                  <a:lin ang="5400000" scaled="0"/>
                </a:gradFill>
              </a:rPr>
              <a:t>AppX.</a:t>
            </a:r>
            <a:r>
              <a:rPr lang="en-US" sz="2800" spc="-71" dirty="0" err="1" smtClean="0">
                <a:gradFill>
                  <a:gsLst>
                    <a:gs pos="2917">
                      <a:schemeClr val="tx1"/>
                    </a:gs>
                    <a:gs pos="30000">
                      <a:schemeClr val="tx1"/>
                    </a:gs>
                  </a:gsLst>
                  <a:lin ang="5400000" scaled="0"/>
                </a:gradFill>
              </a:rPr>
              <a:t>Todoitem</a:t>
            </a:r>
            <a:endParaRPr lang="en-US" sz="2800" spc="-71" dirty="0" smtClean="0">
              <a:gradFill>
                <a:gsLst>
                  <a:gs pos="2917">
                    <a:schemeClr val="tx1"/>
                  </a:gs>
                  <a:gs pos="30000">
                    <a:schemeClr val="tx1"/>
                  </a:gs>
                </a:gsLst>
                <a:lin ang="5400000" scaled="0"/>
              </a:gradFill>
            </a:endParaRPr>
          </a:p>
          <a:p>
            <a:r>
              <a:rPr lang="en-US" sz="2800" spc="-71" dirty="0">
                <a:gradFill>
                  <a:gsLst>
                    <a:gs pos="2917">
                      <a:schemeClr val="tx1"/>
                    </a:gs>
                    <a:gs pos="30000">
                      <a:schemeClr val="tx1"/>
                    </a:gs>
                  </a:gsLst>
                  <a:lin ang="5400000" scaled="0"/>
                </a:gradFill>
              </a:rPr>
              <a:t>	</a:t>
            </a:r>
            <a:r>
              <a:rPr lang="en-US" sz="2800" b="1" spc="-71" dirty="0" err="1" smtClean="0">
                <a:gradFill>
                  <a:gsLst>
                    <a:gs pos="2917">
                      <a:schemeClr val="tx1"/>
                    </a:gs>
                    <a:gs pos="30000">
                      <a:schemeClr val="tx1"/>
                    </a:gs>
                  </a:gsLst>
                  <a:lin ang="5400000" scaled="0"/>
                </a:gradFill>
              </a:rPr>
              <a:t>AppY.</a:t>
            </a:r>
            <a:r>
              <a:rPr lang="en-US" sz="2800" spc="-71" dirty="0" err="1" smtClean="0">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pc="-71" dirty="0" smtClean="0">
                <a:gradFill>
                  <a:gsLst>
                    <a:gs pos="2917">
                      <a:schemeClr val="tx1"/>
                    </a:gs>
                    <a:gs pos="30000">
                      <a:schemeClr val="tx1"/>
                    </a:gs>
                  </a:gsLst>
                  <a:lin ang="5400000" scaled="0"/>
                </a:gradFill>
              </a:rPr>
              <a:t>Manage data in</a:t>
            </a:r>
          </a:p>
          <a:p>
            <a:r>
              <a:rPr lang="en-US" sz="2800" spc="-71" dirty="0" smtClean="0">
                <a:gradFill>
                  <a:gsLst>
                    <a:gs pos="2917">
                      <a:schemeClr val="tx1"/>
                    </a:gs>
                    <a:gs pos="30000">
                      <a:schemeClr val="tx1"/>
                    </a:gs>
                  </a:gsLst>
                  <a:lin ang="5400000" scaled="0"/>
                </a:gradFill>
              </a:rPr>
              <a:t>	Portal</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SQL Portal</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SQL </a:t>
            </a:r>
            <a:r>
              <a:rPr lang="en-US" sz="2800" spc="-71" dirty="0">
                <a:gradFill>
                  <a:gsLst>
                    <a:gs pos="2917">
                      <a:schemeClr val="tx1"/>
                    </a:gs>
                    <a:gs pos="30000">
                      <a:schemeClr val="tx1"/>
                    </a:gs>
                  </a:gsLst>
                  <a:lin ang="5400000" scaled="0"/>
                </a:gradFill>
              </a:rPr>
              <a:t>Management </a:t>
            </a:r>
            <a:r>
              <a:rPr lang="en-US" sz="2800" spc="-71" dirty="0" smtClean="0">
                <a:gradFill>
                  <a:gsLst>
                    <a:gs pos="2917">
                      <a:schemeClr val="tx1"/>
                    </a:gs>
                    <a:gs pos="30000">
                      <a:schemeClr val="tx1"/>
                    </a:gs>
                  </a:gsLst>
                  <a:lin ang="5400000" scaled="0"/>
                </a:gradFill>
              </a:rPr>
              <a:t>Studio</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REST API…</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33200827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1"/>
            <a:ext cx="11669712" cy="6463308"/>
          </a:xfrm>
        </p:spPr>
        <p:txBody>
          <a:bodyPr/>
          <a:lstStyle/>
          <a:p>
            <a:r>
              <a:rPr lang="en-US" spc="-71" dirty="0" smtClean="0">
                <a:gradFill>
                  <a:gsLst>
                    <a:gs pos="2917">
                      <a:schemeClr val="tx1"/>
                    </a:gs>
                    <a:gs pos="30000">
                      <a:schemeClr val="tx1"/>
                    </a:gs>
                  </a:gsLst>
                  <a:lin ang="5400000" scaled="0"/>
                </a:gradFill>
              </a:rPr>
              <a:t>Automatic </a:t>
            </a:r>
            <a:r>
              <a:rPr lang="en-US" spc="-71" dirty="0">
                <a:gradFill>
                  <a:gsLst>
                    <a:gs pos="2917">
                      <a:schemeClr val="tx1"/>
                    </a:gs>
                    <a:gs pos="30000">
                      <a:schemeClr val="tx1"/>
                    </a:gs>
                  </a:gsLst>
                  <a:lin ang="5400000" scaled="0"/>
                </a:gradFill>
              </a:rPr>
              <a:t>service </a:t>
            </a:r>
            <a:r>
              <a:rPr lang="en-US" spc="-71" dirty="0" smtClean="0">
                <a:gradFill>
                  <a:gsLst>
                    <a:gs pos="2917">
                      <a:schemeClr val="tx1"/>
                    </a:gs>
                    <a:gs pos="30000">
                      <a:schemeClr val="tx1"/>
                    </a:gs>
                  </a:gsLst>
                  <a:lin ang="5400000" scaled="0"/>
                </a:gradFill>
              </a:rPr>
              <a:t>REST API </a:t>
            </a:r>
            <a:r>
              <a:rPr lang="en-US" spc="-71" dirty="0">
                <a:gradFill>
                  <a:gsLst>
                    <a:gs pos="2917">
                      <a:schemeClr val="tx1"/>
                    </a:gs>
                    <a:gs pos="30000">
                      <a:schemeClr val="tx1"/>
                    </a:gs>
                  </a:gsLst>
                  <a:lin ang="5400000" scaled="0"/>
                </a:gradFill>
              </a:rPr>
              <a:t>generated for </a:t>
            </a:r>
            <a:r>
              <a:rPr lang="en-US" spc="-71" dirty="0" smtClean="0">
                <a:gradFill>
                  <a:gsLst>
                    <a:gs pos="2917">
                      <a:schemeClr val="tx1"/>
                    </a:gs>
                    <a:gs pos="30000">
                      <a:schemeClr val="tx1"/>
                    </a:gs>
                  </a:gsLst>
                  <a:lin ang="5400000" scaled="0"/>
                </a:gradFill>
              </a:rPr>
              <a:t>storage</a:t>
            </a:r>
          </a:p>
          <a:p>
            <a:r>
              <a:rPr lang="en-US" spc="-71" dirty="0">
                <a:gradFill>
                  <a:gsLst>
                    <a:gs pos="2917">
                      <a:schemeClr val="tx1"/>
                    </a:gs>
                    <a:gs pos="30000">
                      <a:schemeClr val="tx1"/>
                    </a:gs>
                  </a:gsLst>
                  <a:lin ang="5400000" scaled="0"/>
                </a:gradFill>
              </a:rPr>
              <a:t>Dynamic Schema </a:t>
            </a:r>
            <a:r>
              <a:rPr lang="en-US" spc="-71" dirty="0" smtClean="0">
                <a:gradFill>
                  <a:gsLst>
                    <a:gs pos="2917">
                      <a:schemeClr val="tx1"/>
                    </a:gs>
                    <a:gs pos="30000">
                      <a:schemeClr val="tx1"/>
                    </a:gs>
                  </a:gsLst>
                  <a:lin ang="5400000" scaled="0"/>
                </a:gradFill>
              </a:rPr>
              <a:t>on/off</a:t>
            </a:r>
            <a:endParaRPr lang="en-US"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Ability to author server logic that intercepts CRUD operation </a:t>
            </a:r>
            <a:r>
              <a:rPr lang="en-US" spc="-71" dirty="0" smtClean="0">
                <a:gradFill>
                  <a:gsLst>
                    <a:gs pos="2917">
                      <a:schemeClr val="tx1"/>
                    </a:gs>
                    <a:gs pos="30000">
                      <a:schemeClr val="tx1"/>
                    </a:gs>
                  </a:gsLst>
                  <a:lin ang="5400000" scaled="0"/>
                </a:gradFill>
              </a:rPr>
              <a:t>pipeline</a:t>
            </a:r>
          </a:p>
          <a:p>
            <a:r>
              <a:rPr lang="en-US" spc="-71" dirty="0" smtClean="0">
                <a:gradFill>
                  <a:gsLst>
                    <a:gs pos="2917">
                      <a:schemeClr val="tx1"/>
                    </a:gs>
                    <a:gs pos="30000">
                      <a:schemeClr val="tx1"/>
                    </a:gs>
                  </a:gsLst>
                  <a:lin ang="5400000" scaled="0"/>
                </a:gradFill>
              </a:rPr>
              <a:t>Rich </a:t>
            </a:r>
            <a:r>
              <a:rPr lang="en-US" spc="-71" dirty="0">
                <a:gradFill>
                  <a:gsLst>
                    <a:gs pos="2917">
                      <a:schemeClr val="tx1"/>
                    </a:gs>
                    <a:gs pos="30000">
                      <a:schemeClr val="tx1"/>
                    </a:gs>
                  </a:gsLst>
                  <a:lin ang="5400000" scaled="0"/>
                </a:gradFill>
              </a:rPr>
              <a:t>querying </a:t>
            </a:r>
            <a:r>
              <a:rPr lang="en-US" spc="-71" dirty="0" smtClean="0">
                <a:gradFill>
                  <a:gsLst>
                    <a:gs pos="2917">
                      <a:schemeClr val="tx1"/>
                    </a:gs>
                    <a:gs pos="30000">
                      <a:schemeClr val="tx1"/>
                    </a:gs>
                  </a:gsLst>
                  <a:lin ang="5400000" scaled="0"/>
                </a:gradFill>
              </a:rPr>
              <a:t>capability</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55673386"/>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3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TechEd_2012_Template_16x9</Template>
  <TotalTime>0</TotalTime>
  <Words>1600</Words>
  <Application>Microsoft Office PowerPoint</Application>
  <PresentationFormat>Custom</PresentationFormat>
  <Paragraphs>257</Paragraphs>
  <Slides>23</Slides>
  <Notes>22</Notes>
  <HiddenSlides>1</HiddenSlides>
  <MMClips>0</MMClips>
  <ScaleCrop>false</ScaleCrop>
  <HeadingPairs>
    <vt:vector size="4" baseType="variant">
      <vt:variant>
        <vt:lpstr>Theme</vt:lpstr>
      </vt:variant>
      <vt:variant>
        <vt:i4>11</vt:i4>
      </vt:variant>
      <vt:variant>
        <vt:lpstr>Slide Titles</vt:lpstr>
      </vt:variant>
      <vt:variant>
        <vt:i4>23</vt:i4>
      </vt:variant>
    </vt:vector>
  </HeadingPairs>
  <TitlesOfParts>
    <vt:vector size="34" baseType="lpstr">
      <vt:lpstr>MS1444_Windows Azure Template 16x9_r08b</vt:lpstr>
      <vt:lpstr>White with Consolas font for code slides</vt:lpstr>
      <vt:lpstr>Windows_Azure_DevCamp_16x9_Template - FINAL2</vt:lpstr>
      <vt:lpstr>Accent Color Transition Slides</vt:lpstr>
      <vt:lpstr>Windows_Azure_DevCamp_16x9_Template</vt:lpstr>
      <vt:lpstr>MS1444_Windows Azure Template 16x9_r08a</vt:lpstr>
      <vt:lpstr>1_MS1444_Windows Azure Template 16x9_r08a</vt:lpstr>
      <vt:lpstr>2_MS1444_Windows Azure Template 16x9_r08a</vt:lpstr>
      <vt:lpstr>1_MS1444_Windows Azure Template 16x9_r08b</vt:lpstr>
      <vt:lpstr>3_MS1444_Windows Azure Template 16x9_r08a</vt:lpstr>
      <vt:lpstr>1_Windows_Azure_DevCamp_16x9_Template - FINAL2</vt:lpstr>
      <vt:lpstr>PowerPoint Presentation</vt:lpstr>
      <vt:lpstr>Building Windows 8 Apps with Windows Azure Mobile Services</vt:lpstr>
      <vt:lpstr>Demo Scripts</vt:lpstr>
      <vt:lpstr>PowerPoint Presentation</vt:lpstr>
      <vt:lpstr>What is Windows Azure Mobile Services?</vt:lpstr>
      <vt:lpstr>Key Scenarios</vt:lpstr>
      <vt:lpstr>Getting Started  a backend for your mobile app in minutes</vt:lpstr>
      <vt:lpstr>Structured Storage</vt:lpstr>
      <vt:lpstr>Server Logic</vt:lpstr>
      <vt:lpstr>REST API to SQL type mappings</vt:lpstr>
      <vt:lpstr>Server Logic  adding server logic on CRUD operations</vt:lpstr>
      <vt:lpstr>Push Notification Lifecycle Overview</vt:lpstr>
      <vt:lpstr>Push Notifications</vt:lpstr>
      <vt:lpstr>Push Notifications</vt:lpstr>
      <vt:lpstr>Auth*</vt:lpstr>
      <vt:lpstr>Adding Authentication  hooking up Windows Live in minutes</vt:lpstr>
      <vt:lpstr>Diagnostics, Logging and Scale</vt:lpstr>
      <vt:lpstr>Diagnostics, Logging, Scale </vt:lpstr>
      <vt:lpstr>Free Offer at Launch</vt:lpstr>
      <vt:lpstr>Pricing</vt:lpstr>
      <vt:lpstr>Summary</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2012-06-15T05:40:38Z</dcterms:created>
  <dcterms:modified xsi:type="dcterms:W3CDTF">2012-08-25T21:32:22Z</dcterms:modified>
</cp:coreProperties>
</file>